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41" r:id="rId2"/>
    <p:sldId id="256" r:id="rId3"/>
    <p:sldId id="287" r:id="rId4"/>
    <p:sldId id="289" r:id="rId5"/>
    <p:sldId id="290" r:id="rId6"/>
    <p:sldId id="291" r:id="rId7"/>
    <p:sldId id="292" r:id="rId8"/>
    <p:sldId id="297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0" r:id="rId27"/>
    <p:sldId id="322" r:id="rId28"/>
    <p:sldId id="323" r:id="rId29"/>
    <p:sldId id="338" r:id="rId30"/>
    <p:sldId id="339" r:id="rId31"/>
    <p:sldId id="328" r:id="rId32"/>
    <p:sldId id="329" r:id="rId33"/>
    <p:sldId id="330" r:id="rId34"/>
    <p:sldId id="332" r:id="rId35"/>
    <p:sldId id="333" r:id="rId36"/>
    <p:sldId id="334" r:id="rId37"/>
    <p:sldId id="340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335" r:id="rId69"/>
    <p:sldId id="337" r:id="rId70"/>
    <p:sldId id="336" r:id="rId7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3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67.e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4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83.wmf"/><Relationship Id="rId3" Type="http://schemas.openxmlformats.org/officeDocument/2006/relationships/image" Target="../media/image79.emf"/><Relationship Id="rId7" Type="http://schemas.openxmlformats.org/officeDocument/2006/relationships/image" Target="../media/image69.emf"/><Relationship Id="rId12" Type="http://schemas.openxmlformats.org/officeDocument/2006/relationships/image" Target="../media/image73.w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72.emf"/><Relationship Id="rId11" Type="http://schemas.openxmlformats.org/officeDocument/2006/relationships/image" Target="../media/image82.wmf"/><Relationship Id="rId5" Type="http://schemas.openxmlformats.org/officeDocument/2006/relationships/image" Target="../media/image71.emf"/><Relationship Id="rId10" Type="http://schemas.openxmlformats.org/officeDocument/2006/relationships/image" Target="../media/image76.wmf"/><Relationship Id="rId4" Type="http://schemas.openxmlformats.org/officeDocument/2006/relationships/image" Target="../media/image67.emf"/><Relationship Id="rId9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8.emf"/><Relationship Id="rId1" Type="http://schemas.openxmlformats.org/officeDocument/2006/relationships/image" Target="../media/image89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3.wmf"/><Relationship Id="rId1" Type="http://schemas.openxmlformats.org/officeDocument/2006/relationships/image" Target="../media/image9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e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3149-FD05-4701-8F6C-D110AFE0A562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8BB46-5DFF-4F1B-A694-C8CFE3DA9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58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加答案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3519-C293-47C5-B8C2-45C042396CB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58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0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9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02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6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0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19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89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71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30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98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38B3-A9E1-42EB-B211-EE83AE6154C4}" type="datetimeFigureOut">
              <a:rPr lang="zh-TW" altLang="en-US" smtClean="0"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C365-ABED-425B-B345-201804E8F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18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png"/><Relationship Id="rId4" Type="http://schemas.openxmlformats.org/officeDocument/2006/relationships/image" Target="../media/image28.png"/><Relationship Id="rId9" Type="http://schemas.openxmlformats.org/officeDocument/2006/relationships/image" Target="../media/image49.png"/><Relationship Id="rId1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3.w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6.w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2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80.w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70.e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e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82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83.wmf"/><Relationship Id="rId10" Type="http://schemas.openxmlformats.org/officeDocument/2006/relationships/image" Target="../media/image67.e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77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72.emf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8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2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9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4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10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102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0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6.png"/><Relationship Id="rId4" Type="http://schemas.openxmlformats.org/officeDocument/2006/relationships/image" Target="../media/image115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8.bin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7.bin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117.e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20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9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27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Eulerian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Hamiltonian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Hamiltonian paths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Fault </a:t>
            </a:r>
            <a:r>
              <a:rPr lang="en-US" altLang="zh-TW"/>
              <a:t>tolerant Hamiltonian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Globally 3*-connected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Bipartite variations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Cubic 4-ordered Hamiltonian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Mutually Independent Hamiltonian paths and cycles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Keeping the question:  What to do next? 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219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4759622" y="1565276"/>
          <a:ext cx="2776538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r:id="rId3" imgW="2777760" imgH="1863360" progId="">
                  <p:embed/>
                </p:oleObj>
              </mc:Choice>
              <mc:Fallback>
                <p:oleObj r:id="rId3" imgW="2777760" imgH="1863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622" y="1565276"/>
                        <a:ext cx="2776538" cy="1863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519936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Figure 1-12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433384" y="902043"/>
            <a:ext cx="306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Minimum number of strokes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724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85" y="876900"/>
            <a:ext cx="5327464" cy="46203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618735" y="556054"/>
            <a:ext cx="221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Drawing puzzles</a:t>
            </a:r>
          </a:p>
          <a:p>
            <a:endParaRPr lang="en-US" altLang="zh-TW" dirty="0"/>
          </a:p>
          <a:p>
            <a:r>
              <a:rPr lang="en-US" altLang="zh-TW" dirty="0"/>
              <a:t>creative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912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258501"/>
            <a:ext cx="5215417" cy="48010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6" y="258502"/>
            <a:ext cx="3401287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0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0" y="579228"/>
            <a:ext cx="6784288" cy="39986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73" y="4934423"/>
            <a:ext cx="2407024" cy="14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3611724" y="1278082"/>
          <a:ext cx="4968552" cy="196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r:id="rId3" imgW="6435360" imgH="2547720" progId="">
                  <p:embed/>
                </p:oleObj>
              </mc:Choice>
              <mc:Fallback>
                <p:oleObj r:id="rId3" imgW="6435360" imgH="2547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724" y="1278082"/>
                        <a:ext cx="4968552" cy="19662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3647728" y="3967357"/>
          <a:ext cx="4968552" cy="280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r:id="rId5" imgW="7396560" imgH="6482160" progId="">
                  <p:embed/>
                </p:oleObj>
              </mc:Choice>
              <mc:Fallback>
                <p:oleObj r:id="rId5" imgW="7396560" imgH="6482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3967357"/>
                        <a:ext cx="4968552" cy="2801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66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3863752" y="1603308"/>
          <a:ext cx="4320480" cy="434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r:id="rId3" imgW="6264000" imgH="6301800" progId="">
                  <p:embed/>
                </p:oleObj>
              </mc:Choice>
              <mc:Fallback>
                <p:oleObj r:id="rId3" imgW="6264000" imgH="630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2" y="1603308"/>
                        <a:ext cx="4320480" cy="43459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692649" y="5058888"/>
            <a:ext cx="228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Number of Eulerian circuits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71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49154" name="Picture 2" descr="C:\Users\HSUAN\Desktop\徐老師出書\Chapter 1  Euler\pictures\Garden_g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84" y="1628801"/>
            <a:ext cx="4653632" cy="46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5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9154" name="Picture 2" descr="C:\Users\HSUAN\Desktop\徐老師出書\Chapter 1  Euler\pictures\ZOO\Royal Garden_gate(AB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95" y="1700809"/>
            <a:ext cx="4525813" cy="44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SUAN\Desktop\徐老師出書\Chapter 1  Euler\pictures\ZOO\Royal Garden_answ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59" y="4731479"/>
            <a:ext cx="1475268" cy="14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1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2226" name="Picture 2" descr="C:\Users\HSUAN\Desktop\徐老師出書\Chapter 1  Euler\pictures\ZOO\Royal Garden_gate(AB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08" y="575388"/>
            <a:ext cx="504673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SUAN\Desktop\徐老師出書\Chapter 1  Euler\pictures\ZOO\Garden_gate2(blue_line_answer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60" y="4760403"/>
            <a:ext cx="1607076" cy="159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6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骰子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6" b="49207"/>
          <a:stretch>
            <a:fillRect/>
          </a:stretch>
        </p:blipFill>
        <p:spPr bwMode="auto">
          <a:xfrm>
            <a:off x="1882965" y="836712"/>
            <a:ext cx="8426070" cy="72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447928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Figure 1-26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447928" y="4077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Figure 1-27</a:t>
            </a:r>
            <a:endParaRPr lang="zh-TW" altLang="en-US" dirty="0"/>
          </a:p>
        </p:txBody>
      </p:sp>
      <p:pic>
        <p:nvPicPr>
          <p:cNvPr id="49154" name="Picture 2" descr="C:\Users\HSUAN\Desktop\徐老師出書\Chapter 1  Euler\pictures\骰子圖\10739398_904585166227507_98645998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39182" r="3395" b="53900"/>
          <a:stretch/>
        </p:blipFill>
        <p:spPr bwMode="auto">
          <a:xfrm>
            <a:off x="1872087" y="3501009"/>
            <a:ext cx="8447829" cy="4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C:\Users\HSUAN\Desktop\徐老師出書\Chapter 1 Euler\pictures\骰子圖\ans\骰子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929291"/>
            <a:ext cx="576064" cy="3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Users\HSUAN\Desktop\徐老師出書\Chapter 1 Euler\pictures\骰子圖\ans\骰子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42" y="2919735"/>
            <a:ext cx="612635" cy="3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72087" y="5895263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Comment:  You learn Data structures from the puzzle.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1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Euler Graphs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Lih-Hsing</a:t>
            </a:r>
            <a:r>
              <a:rPr lang="en-US" altLang="zh-TW" dirty="0"/>
              <a:t> Hsu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17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589057" y="1191754"/>
            <a:ext cx="7013889" cy="4901543"/>
            <a:chOff x="1861852" y="2852936"/>
            <a:chExt cx="5578475" cy="3898427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852936"/>
              <a:ext cx="2606452" cy="345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7" descr="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71" b="51515"/>
            <a:stretch>
              <a:fillRect/>
            </a:stretch>
          </p:blipFill>
          <p:spPr bwMode="auto">
            <a:xfrm>
              <a:off x="1861852" y="6319563"/>
              <a:ext cx="55784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447928" y="61560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Figure 1-28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97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3719736" y="1001224"/>
          <a:ext cx="4680520" cy="185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r:id="rId4" imgW="6435360" imgH="2547720" progId="">
                  <p:embed/>
                </p:oleObj>
              </mc:Choice>
              <mc:Fallback>
                <p:oleObj r:id="rId4" imgW="6435360" imgH="2547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001224"/>
                        <a:ext cx="4680520" cy="1851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ans(題目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b="4916"/>
          <a:stretch>
            <a:fillRect/>
          </a:stretch>
        </p:blipFill>
        <p:spPr bwMode="auto">
          <a:xfrm>
            <a:off x="3647728" y="3145860"/>
            <a:ext cx="4896544" cy="33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17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0178" name="Picture 2" descr="C:\Users\HSUAN\Desktop\徐老師出書\Chapter 1 Euler\pictures\骰子圖\ans\ans(全部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b="5935"/>
          <a:stretch/>
        </p:blipFill>
        <p:spPr bwMode="auto">
          <a:xfrm>
            <a:off x="2766891" y="1216468"/>
            <a:ext cx="6658218" cy="44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11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Picture 2" descr="C:\Users\HSUAN\Desktop\徐老師出書\骰子圖\骰子2,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76" y="980728"/>
            <a:ext cx="66007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SUAN\Desktop\徐老師出書\骰子圖\骰子3,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92" y="996530"/>
            <a:ext cx="658800" cy="3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Users\HSUAN\Desktop\徐老師出書\Chapter 1 Euler\pictures\骰子圖\ans\進階規則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" b="5016"/>
          <a:stretch/>
        </p:blipFill>
        <p:spPr bwMode="auto">
          <a:xfrm>
            <a:off x="2761018" y="1556793"/>
            <a:ext cx="6669967" cy="44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548500" y="678972"/>
            <a:ext cx="99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separate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99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0178" name="Picture 2" descr="C:\Users\HSUAN\Desktop\徐老師出書\Chapter 1 Euler\pictures\骰子圖\ans\10739398_904585166227507_98645998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b="4762"/>
          <a:stretch/>
        </p:blipFill>
        <p:spPr bwMode="auto">
          <a:xfrm>
            <a:off x="2034526" y="910110"/>
            <a:ext cx="8122951" cy="52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630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3575720" y="2051870"/>
          <a:ext cx="5165236" cy="34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r:id="rId3" imgW="5174280" imgH="3470760" progId="">
                  <p:embed/>
                </p:oleObj>
              </mc:Choice>
              <mc:Fallback>
                <p:oleObj r:id="rId3" imgW="5174280" imgH="3470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0" y="2051870"/>
                        <a:ext cx="5165236" cy="3465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04421"/>
              </p:ext>
            </p:extLst>
          </p:nvPr>
        </p:nvGraphicFramePr>
        <p:xfrm>
          <a:off x="9644742" y="4278688"/>
          <a:ext cx="1999187" cy="136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r:id="rId5" imgW="5289120" imgH="3611880" progId="">
                  <p:embed/>
                </p:oleObj>
              </mc:Choice>
              <mc:Fallback>
                <p:oleObj r:id="rId5" imgW="5289120" imgH="361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742" y="4278688"/>
                        <a:ext cx="1999187" cy="13658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76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2780928"/>
            <a:ext cx="50692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20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0179" name="Picture 3" descr="C:\Users\HSUAN\Desktop\徐老師出書\Chapter 1  Euler\66227507_98645998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15545" r="23683" b="31751"/>
          <a:stretch/>
        </p:blipFill>
        <p:spPr bwMode="auto">
          <a:xfrm>
            <a:off x="3422703" y="2348881"/>
            <a:ext cx="5346594" cy="37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44792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Figure 1-37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38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0178" name="Picture 2" descr="C:\Users\HSUAN\Desktop\徐老師出書\Chapter 1  Euler\10739398_904585166227507_9864599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09" y="1628800"/>
            <a:ext cx="4757385" cy="34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SUAN\Desktop\徐老師出書\Chapter 1  Euler\10739398_90457_98645998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1" b="46614"/>
          <a:stretch/>
        </p:blipFill>
        <p:spPr bwMode="auto">
          <a:xfrm>
            <a:off x="1807974" y="5606434"/>
            <a:ext cx="7596336" cy="4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42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332656"/>
            <a:ext cx="8229600" cy="525658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Now, we replay the domino puzzle again by assigning the 28 dominos with all the following conditions: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             ,               and                , are in the prescribed position.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             and                 are adjacent to each other.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             and                 cannot be adjacent.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             and                 are polarized as                 and                    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             and                 are polarized as                 and                    .</a:t>
            </a:r>
          </a:p>
          <a:p>
            <a:pPr marL="0" indent="0">
              <a:buNone/>
            </a:pPr>
            <a:endParaRPr lang="en-US" altLang="zh-TW" sz="2400" dirty="0"/>
          </a:p>
          <a:p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 dirty="0"/>
          </a:p>
        </p:txBody>
      </p:sp>
      <p:pic>
        <p:nvPicPr>
          <p:cNvPr id="2" name="Picture 2" descr="C:\Users\HSUAN\Desktop\徐老師出書\Chapter 1 Euler\pictures\骰子圖\ans\骰子4,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91" y="1467222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:\Users\HSUAN\Desktop\徐老師出書\Chapter 1 Euler\pictures\骰子圖\ans\骰子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484785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C:\Users\HSUAN\Desktop\徐老師出書\Chapter 1 Euler\pictures\骰子圖\ans\骰子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52" y="1916833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:\Users\HSUAN\Desktop\徐老師出書\Chapter 1 Euler\pictures\骰子圖\ans\骰子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34" y="1916833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C:\Users\HSUAN\Desktop\徐老師出書\Chapter 1 Euler\pictures\骰子圖\ans\骰子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420889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C:\Users\HSUAN\Desktop\徐老師出書\Chapter 1 Euler\pictures\骰子圖\ans\骰子5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33" y="2420889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C:\Users\HSUAN\Desktop\徐老師出書\Chapter 1 Euler\pictures\骰子圖\ans\骰子5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907382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C:\Users\HSUAN\Desktop\徐老師出書\Chapter 1 Euler\pictures\骰子圖\ans\骰子2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02" y="2907382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C:\Users\HSUAN\Desktop\徐老師出書\Chapter 1 Euler\pictures\骰子圖\ans\骰子4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34" y="3373011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C:\Users\HSUAN\Desktop\徐老師出書\Chapter 1 Euler\pictures\骰子圖\ans\骰子0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06" y="3373010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9" name="Picture 13" descr="C:\Users\HSUAN\Desktop\徐老師出書\Chapter 1 Euler\pictures\骰子圖\ans\骰子51(vector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99" y="2750228"/>
            <a:ext cx="861379" cy="6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0" name="Picture 14" descr="C:\Users\HSUAN\Desktop\徐老師出書\Chapter 1 Euler\pictures\骰子圖\ans\骰子24(vector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90" y="2726124"/>
            <a:ext cx="861379" cy="6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C:\Users\HSUAN\Desktop\徐老師出書\Chapter 1 Euler\pictures\骰子圖\ans\骰子40(vector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05" y="3442027"/>
            <a:ext cx="589364" cy="8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3" name="Picture 17" descr="C:\Users\HSUAN\Desktop\徐老師出書\Chapter 1 Euler\pictures\骰子圖\ans\骰子03(vector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88" y="3467546"/>
            <a:ext cx="622780" cy="8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HSUAN\Desktop\徐老師出書\Chapter 1 Euler\pictures\骰子圖\ans\骰子1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1484785"/>
            <a:ext cx="860463" cy="4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6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886" y="86477"/>
            <a:ext cx="8229600" cy="5865515"/>
          </a:xfrm>
        </p:spPr>
        <p:txBody>
          <a:bodyPr/>
          <a:lstStyle/>
          <a:p>
            <a:pPr algn="just"/>
            <a:endParaRPr lang="zh-TW" altLang="zh-TW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37" y="1530253"/>
            <a:ext cx="3888927" cy="37974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68" y="2817221"/>
            <a:ext cx="2329607" cy="31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88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1203" name="Picture 3" descr="C:\Users\HSUAN\Desktop\徐老師出書\Chapter 1 Euler\pictures\骰子圖\ans\10739398_904585145998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6" b="3326"/>
          <a:stretch/>
        </p:blipFill>
        <p:spPr bwMode="auto">
          <a:xfrm>
            <a:off x="2283222" y="175362"/>
            <a:ext cx="7625559" cy="51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79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11" y="1186744"/>
            <a:ext cx="5833390" cy="436437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519881" y="395416"/>
            <a:ext cx="387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Application:  Chinese Postman problem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192801" y="59731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Guan, M., “Graphic programming using odd and even points,” </a:t>
            </a:r>
            <a:r>
              <a:rPr lang="en-US" altLang="zh-TW" i="1" dirty="0">
                <a:latin typeface="Calibri" panose="020F0502020204030204" pitchFamily="34" charset="0"/>
                <a:cs typeface="Times New Roman" panose="02020603050405020304" pitchFamily="18" charset="0"/>
              </a:rPr>
              <a:t>Chinese Mathematics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, 1, 273, 1962.</a:t>
            </a:r>
            <a:endParaRPr lang="zh-TW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70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96400" y="6309321"/>
            <a:ext cx="50429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58" y="3879430"/>
            <a:ext cx="3840163" cy="29806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57" y="898732"/>
            <a:ext cx="3828660" cy="2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59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86" y="433603"/>
            <a:ext cx="3895022" cy="31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9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96400" y="6356351"/>
            <a:ext cx="5144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68" y="260770"/>
            <a:ext cx="3888927" cy="28648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06" y="1037542"/>
            <a:ext cx="4346089" cy="310870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18984" y="3125704"/>
            <a:ext cx="38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Directed Chinese Postman problem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52832" y="5166838"/>
            <a:ext cx="7813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Tucker, A.C. and </a:t>
            </a:r>
            <a:r>
              <a:rPr lang="en-US" altLang="zh-TW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Bordin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, L., “A model for municipal street-sweeping operations,” </a:t>
            </a:r>
            <a:r>
              <a:rPr lang="en-US" altLang="zh-TW" i="1" dirty="0">
                <a:latin typeface="Calibri" panose="020F0502020204030204" pitchFamily="34" charset="0"/>
                <a:cs typeface="Times New Roman" panose="02020603050405020304" pitchFamily="18" charset="0"/>
              </a:rPr>
              <a:t>Case studies in Applied Mathematics (CUPM), The Mathematical Association of America,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 1976.</a:t>
            </a:r>
            <a:endParaRPr lang="zh-TW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44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" y="836335"/>
            <a:ext cx="3553674" cy="37792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7" y="1709057"/>
            <a:ext cx="3866565" cy="354330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409568" y="420130"/>
            <a:ext cx="37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Drum design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58314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Good, I.J., “Normal recurring decimals,” </a:t>
            </a:r>
            <a:r>
              <a:rPr lang="en-US" altLang="zh-TW" i="1" dirty="0">
                <a:latin typeface="Calibri" panose="020F0502020204030204" pitchFamily="34" charset="0"/>
                <a:cs typeface="Times New Roman" panose="02020603050405020304" pitchFamily="18" charset="0"/>
              </a:rPr>
              <a:t>Journal London Mathematical Society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, 21, 167, 1946.</a:t>
            </a:r>
            <a:endParaRPr lang="zh-TW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Eulerian graphs</a:t>
            </a:r>
          </a:p>
          <a:p>
            <a:r>
              <a:rPr lang="en-US" altLang="zh-TW" dirty="0"/>
              <a:t>Algorithm: Linear time.</a:t>
            </a:r>
          </a:p>
          <a:p>
            <a:r>
              <a:rPr lang="en-US" altLang="zh-TW" dirty="0"/>
              <a:t>Rather easy</a:t>
            </a:r>
          </a:p>
          <a:p>
            <a:endParaRPr lang="en-US" altLang="zh-TW" dirty="0"/>
          </a:p>
          <a:p>
            <a:r>
              <a:rPr lang="en-US" altLang="zh-TW" dirty="0"/>
              <a:t>Note:  Complexity:  P, NP, NP completeness</a:t>
            </a:r>
          </a:p>
          <a:p>
            <a:endParaRPr lang="en-US" altLang="zh-TW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Just my comment of Eulerian graphs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007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Publication of Eulerian graphs: (Publication is difficult)</a:t>
            </a:r>
          </a:p>
          <a:p>
            <a:endParaRPr lang="en-US" altLang="zh-TW" dirty="0"/>
          </a:p>
          <a:p>
            <a:r>
              <a:rPr lang="en-US" altLang="zh-TW" dirty="0"/>
              <a:t>Not publishable completeness  (NP-Complete --- Just joking)</a:t>
            </a:r>
          </a:p>
          <a:p>
            <a:endParaRPr lang="en-US" altLang="zh-TW" dirty="0"/>
          </a:p>
          <a:p>
            <a:r>
              <a:rPr lang="en-US" altLang="zh-TW" dirty="0"/>
              <a:t>Yet, I have one result.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5466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503614" y="1628776"/>
            <a:ext cx="52530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000" dirty="0">
                <a:latin typeface="Times New Roman" panose="02020603050405020304" pitchFamily="18" charset="0"/>
              </a:rPr>
              <a:t>The Recognition of </a:t>
            </a:r>
          </a:p>
          <a:p>
            <a:pPr algn="ctr" eaLnBrk="1" hangingPunct="1"/>
            <a:r>
              <a:rPr lang="en-US" altLang="zh-TW" sz="4000" dirty="0">
                <a:latin typeface="Times New Roman" panose="02020603050405020304" pitchFamily="18" charset="0"/>
              </a:rPr>
              <a:t>Double Euler Trails in </a:t>
            </a:r>
          </a:p>
          <a:p>
            <a:pPr algn="ctr" eaLnBrk="1" hangingPunct="1"/>
            <a:r>
              <a:rPr lang="en-US" altLang="zh-TW" sz="4000" dirty="0">
                <a:latin typeface="Times New Roman" panose="02020603050405020304" pitchFamily="18" charset="0"/>
              </a:rPr>
              <a:t>Series-Parallel Networks</a:t>
            </a:r>
          </a:p>
        </p:txBody>
      </p:sp>
      <p:sp>
        <p:nvSpPr>
          <p:cNvPr id="2" name="矩形 1"/>
          <p:cNvSpPr/>
          <p:nvPr/>
        </p:nvSpPr>
        <p:spPr>
          <a:xfrm>
            <a:off x="3082132" y="43062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altLang="zh-TW" dirty="0"/>
              <a:t>Ho, T.-Y., Sung, T.Y. Hsu, L.H., Tsai, C.-H., and Hwang, J.-Y., The recognition of double Euler trail for series-parallel networks, </a:t>
            </a:r>
            <a:r>
              <a:rPr lang="en-US" altLang="zh-TW" i="1" dirty="0"/>
              <a:t>Journal of Algorithms</a:t>
            </a:r>
            <a:r>
              <a:rPr lang="en-US" altLang="zh-TW" dirty="0"/>
              <a:t>, 28, 216, 1998.</a:t>
            </a:r>
          </a:p>
        </p:txBody>
      </p:sp>
    </p:spTree>
    <p:extLst>
      <p:ext uri="{BB962C8B-B14F-4D97-AF65-F5344CB8AC3E}">
        <p14:creationId xmlns:p14="http://schemas.microsoft.com/office/powerpoint/2010/main" val="1272527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6523745-DA9E-4C19-9699-BF009FDDDB75}" type="slidenum">
              <a:rPr lang="en-US" altLang="zh-TW">
                <a:latin typeface="Times New Roman" panose="02020603050405020304" pitchFamily="18" charset="0"/>
              </a:rPr>
              <a:pPr eaLnBrk="1" hangingPunct="1"/>
              <a:t>39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2063750" y="692150"/>
          <a:ext cx="8235950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Formula" r:id="rId3" imgW="4154170" imgH="2914650" progId="Equation.Ribbit">
                  <p:embed/>
                </p:oleObj>
              </mc:Choice>
              <mc:Fallback>
                <p:oleObj name="Formula" r:id="rId3" imgW="4154170" imgH="29146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692150"/>
                        <a:ext cx="8235950" cy="578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3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3575721" y="220414"/>
          <a:ext cx="4606925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r:id="rId3" imgW="4606560" imgH="2777760" progId="">
                  <p:embed/>
                </p:oleObj>
              </mc:Choice>
              <mc:Fallback>
                <p:oleObj r:id="rId3" imgW="4606560" imgH="2777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1" y="220414"/>
                        <a:ext cx="4606925" cy="27765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3006244"/>
            <a:ext cx="4608634" cy="38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0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0296298-FB6C-48E2-9D7A-2AED0220365F}" type="slidenum">
              <a:rPr lang="en-US" altLang="zh-TW">
                <a:latin typeface="Times New Roman" panose="02020603050405020304" pitchFamily="18" charset="0"/>
              </a:rPr>
              <a:pPr eaLnBrk="1" hangingPunct="1"/>
              <a:t>40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59151" y="1844675"/>
          <a:ext cx="5688013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Visio" r:id="rId3" imgW="5402961" imgH="2798636" progId="Visio.Drawing.6">
                  <p:embed/>
                </p:oleObj>
              </mc:Choice>
              <mc:Fallback>
                <p:oleObj name="Visio" r:id="rId3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1844675"/>
                        <a:ext cx="5688013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2711451" y="5300664"/>
          <a:ext cx="69135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Formula" r:id="rId5" imgW="3495040" imgH="166370" progId="Equation.Ribbit">
                  <p:embed/>
                </p:oleObj>
              </mc:Choice>
              <mc:Fallback>
                <p:oleObj name="Formula" r:id="rId5" imgW="3495040" imgH="16637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5300664"/>
                        <a:ext cx="69135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142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AC55690-F5DC-4F88-9B0D-CAF261E1E182}" type="slidenum">
              <a:rPr lang="en-US" altLang="zh-TW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3359151" y="3500439"/>
          <a:ext cx="226377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Visio" r:id="rId3" imgW="2824924" imgH="2963227" progId="Visio.Drawing.6">
                  <p:embed/>
                </p:oleObj>
              </mc:Choice>
              <mc:Fallback>
                <p:oleObj name="Visio" r:id="rId3" imgW="2824924" imgH="29632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3500439"/>
                        <a:ext cx="226377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11901" y="3644901"/>
          <a:ext cx="2303463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Visio" r:id="rId5" imgW="2826639" imgH="2801493" progId="Visio.Drawing.6">
                  <p:embed/>
                </p:oleObj>
              </mc:Choice>
              <mc:Fallback>
                <p:oleObj name="Visio" r:id="rId5" imgW="2826639" imgH="280149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3644901"/>
                        <a:ext cx="2303463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575050" y="476250"/>
          <a:ext cx="4967288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Visio" r:id="rId7" imgW="5402961" imgH="2798636" progId="Visio.Drawing.6">
                  <p:embed/>
                </p:oleObj>
              </mc:Choice>
              <mc:Fallback>
                <p:oleObj name="Visio" r:id="rId7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76250"/>
                        <a:ext cx="4967288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05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8D5B042-5FA4-4577-8846-7D6499507208}" type="slidenum">
              <a:rPr lang="en-US" altLang="zh-TW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575050" y="476250"/>
          <a:ext cx="4967288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Visio" r:id="rId3" imgW="5402961" imgH="2798636" progId="Visio.Drawing.6">
                  <p:embed/>
                </p:oleObj>
              </mc:Choice>
              <mc:Fallback>
                <p:oleObj name="Visio" r:id="rId3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76250"/>
                        <a:ext cx="4967288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4440239" y="3357564"/>
          <a:ext cx="877887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Visio" r:id="rId5" imgW="878396" imgH="3164395" progId="Visio.Drawing.6">
                  <p:embed/>
                </p:oleObj>
              </mc:Choice>
              <mc:Fallback>
                <p:oleObj name="Visio" r:id="rId5" imgW="878396" imgH="316439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3357564"/>
                        <a:ext cx="877887" cy="316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6888164" y="3357564"/>
          <a:ext cx="877887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Visio" r:id="rId7" imgW="878396" imgH="3164395" progId="Visio.Drawing.6">
                  <p:embed/>
                </p:oleObj>
              </mc:Choice>
              <mc:Fallback>
                <p:oleObj name="Visio" r:id="rId7" imgW="878396" imgH="316439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3357564"/>
                        <a:ext cx="877887" cy="316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3359151" y="4797426"/>
          <a:ext cx="6889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Formula" r:id="rId9" imgW="347980" imgH="186690" progId="Equation.Ribbit">
                  <p:embed/>
                </p:oleObj>
              </mc:Choice>
              <mc:Fallback>
                <p:oleObj name="Formula" r:id="rId9" imgW="34798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4797426"/>
                        <a:ext cx="6889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9"/>
          <p:cNvGraphicFramePr>
            <a:graphicFrameLocks noChangeAspect="1"/>
          </p:cNvGraphicFramePr>
          <p:nvPr/>
        </p:nvGraphicFramePr>
        <p:xfrm>
          <a:off x="6240464" y="4797426"/>
          <a:ext cx="6889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Formula" r:id="rId11" imgW="347980" imgH="186690" progId="Equation.Ribbit">
                  <p:embed/>
                </p:oleObj>
              </mc:Choice>
              <mc:Fallback>
                <p:oleObj name="Formula" r:id="rId11" imgW="34798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4797426"/>
                        <a:ext cx="6889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270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A2AE705-8511-4BEA-AC96-4E699109549D}" type="slidenum">
              <a:rPr lang="en-US" altLang="zh-TW"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5016501" y="3573464"/>
          <a:ext cx="5040313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Visio" r:id="rId3" imgW="5402961" imgH="2798636" progId="Visio.Drawing.6">
                  <p:embed/>
                </p:oleObj>
              </mc:Choice>
              <mc:Fallback>
                <p:oleObj name="Visio" r:id="rId3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3573464"/>
                        <a:ext cx="5040313" cy="26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7967664" y="3644901"/>
          <a:ext cx="22256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Formula" r:id="rId5" imgW="1122680" imgH="175260" progId="Equation.Ribbit">
                  <p:embed/>
                </p:oleObj>
              </mc:Choice>
              <mc:Fallback>
                <p:oleObj name="Formula" r:id="rId5" imgW="1122680" imgH="1752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3644901"/>
                        <a:ext cx="22256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2135188" y="476251"/>
          <a:ext cx="497205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Visio" r:id="rId7" imgW="5402961" imgH="2798636" progId="Visio.Drawing.6">
                  <p:embed/>
                </p:oleObj>
              </mc:Choice>
              <mc:Fallback>
                <p:oleObj name="Visio" r:id="rId7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6251"/>
                        <a:ext cx="4972050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 noChangeAspect="1"/>
          </p:cNvGraphicFramePr>
          <p:nvPr/>
        </p:nvGraphicFramePr>
        <p:xfrm>
          <a:off x="6096000" y="549275"/>
          <a:ext cx="287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Formula" r:id="rId9" imgW="144981" imgH="164058" progId="Equation.Ribbit">
                  <p:embed/>
                </p:oleObj>
              </mc:Choice>
              <mc:Fallback>
                <p:oleObj name="Formula" r:id="rId9" imgW="144981" imgH="164058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9275"/>
                        <a:ext cx="287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47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B694620-2496-42D3-9E97-3CFD9F462C08}" type="slidenum">
              <a:rPr lang="en-US" altLang="zh-TW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1774826" y="2205038"/>
          <a:ext cx="410527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Visio" r:id="rId3" imgW="5402961" imgH="2798636" progId="Visio.Drawing.6">
                  <p:embed/>
                </p:oleObj>
              </mc:Choice>
              <mc:Fallback>
                <p:oleObj name="Visio" r:id="rId3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2205038"/>
                        <a:ext cx="4105275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6311900" y="1989138"/>
          <a:ext cx="138430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Visio" r:id="rId5" imgW="1823085" imgH="3275266" progId="Visio.Drawing.6">
                  <p:embed/>
                </p:oleObj>
              </mc:Choice>
              <mc:Fallback>
                <p:oleObj name="Visio" r:id="rId5" imgW="1823085" imgH="32752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1989138"/>
                        <a:ext cx="138430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8040689" y="2349501"/>
          <a:ext cx="2224087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Visio" r:id="rId7" imgW="2926080" imgH="2237422" progId="Visio.Drawing.6">
                  <p:embed/>
                </p:oleObj>
              </mc:Choice>
              <mc:Fallback>
                <p:oleObj name="Visio" r:id="rId7" imgW="2926080" imgH="223742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9" y="2349501"/>
                        <a:ext cx="2224087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3467101" y="4713289"/>
          <a:ext cx="3603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Formula" r:id="rId9" imgW="180591" imgH="174232" progId="Equation.Ribbit">
                  <p:embed/>
                </p:oleObj>
              </mc:Choice>
              <mc:Fallback>
                <p:oleObj name="Formula" r:id="rId9" imgW="180591" imgH="174232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1" y="4713289"/>
                        <a:ext cx="3603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6"/>
          <p:cNvGraphicFramePr>
            <a:graphicFrameLocks noChangeAspect="1"/>
          </p:cNvGraphicFramePr>
          <p:nvPr/>
        </p:nvGraphicFramePr>
        <p:xfrm>
          <a:off x="6600825" y="4652964"/>
          <a:ext cx="7683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Formula" r:id="rId11" imgW="387350" imgH="186690" progId="Equation.Ribbit">
                  <p:embed/>
                </p:oleObj>
              </mc:Choice>
              <mc:Fallback>
                <p:oleObj name="Formula" r:id="rId11" imgW="38735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652964"/>
                        <a:ext cx="7683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821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EB737E5-C616-411B-AAB1-193A4B4A98E1}" type="slidenum">
              <a:rPr lang="en-US" altLang="zh-TW">
                <a:latin typeface="Times New Roman" panose="02020603050405020304" pitchFamily="18" charset="0"/>
              </a:rPr>
              <a:pPr eaLnBrk="1" hangingPunct="1"/>
              <a:t>45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847850" y="4437064"/>
          <a:ext cx="3386138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" name="Visio" r:id="rId3" imgW="5402961" imgH="2798636" progId="Visio.Drawing.6">
                  <p:embed/>
                </p:oleObj>
              </mc:Choice>
              <mc:Fallback>
                <p:oleObj name="Visio" r:id="rId3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437064"/>
                        <a:ext cx="3386138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6151563" y="4149726"/>
          <a:ext cx="13843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" name="Visio" r:id="rId5" imgW="1823085" imgH="3275266" progId="Visio.Drawing.6">
                  <p:embed/>
                </p:oleObj>
              </mc:Choice>
              <mc:Fallback>
                <p:oleObj name="Visio" r:id="rId5" imgW="1823085" imgH="32752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4149726"/>
                        <a:ext cx="13843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8255000" y="4799013"/>
          <a:ext cx="17287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" name="Visio" r:id="rId7" imgW="2926080" imgH="2237422" progId="Visio.Drawing.6">
                  <p:embed/>
                </p:oleObj>
              </mc:Choice>
              <mc:Fallback>
                <p:oleObj name="Visio" r:id="rId7" imgW="2926080" imgH="223742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4799013"/>
                        <a:ext cx="172878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/>
          <p:cNvGraphicFramePr>
            <a:graphicFrameLocks noChangeAspect="1"/>
          </p:cNvGraphicFramePr>
          <p:nvPr/>
        </p:nvGraphicFramePr>
        <p:xfrm>
          <a:off x="1919289" y="1196975"/>
          <a:ext cx="3444875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" name="Visio" r:id="rId9" imgW="5402961" imgH="2798636" progId="Visio.Drawing.6">
                  <p:embed/>
                </p:oleObj>
              </mc:Choice>
              <mc:Fallback>
                <p:oleObj name="Visio" r:id="rId9" imgW="5402961" imgH="2798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1196975"/>
                        <a:ext cx="3444875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6"/>
          <p:cNvGraphicFramePr>
            <a:graphicFrameLocks noChangeAspect="1"/>
          </p:cNvGraphicFramePr>
          <p:nvPr/>
        </p:nvGraphicFramePr>
        <p:xfrm>
          <a:off x="6535738" y="188914"/>
          <a:ext cx="6397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" name="Visio" r:id="rId11" imgW="878396" imgH="3164395" progId="Visio.Drawing.6">
                  <p:embed/>
                </p:oleObj>
              </mc:Choice>
              <mc:Fallback>
                <p:oleObj name="Visio" r:id="rId11" imgW="878396" imgH="316439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188914"/>
                        <a:ext cx="639762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7"/>
          <p:cNvGraphicFramePr>
            <a:graphicFrameLocks noChangeAspect="1"/>
          </p:cNvGraphicFramePr>
          <p:nvPr/>
        </p:nvGraphicFramePr>
        <p:xfrm>
          <a:off x="6527801" y="2205039"/>
          <a:ext cx="63976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" name="Visio" r:id="rId13" imgW="878396" imgH="3164395" progId="Visio.Drawing.6">
                  <p:embed/>
                </p:oleObj>
              </mc:Choice>
              <mc:Fallback>
                <p:oleObj name="Visio" r:id="rId13" imgW="878396" imgH="316439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205039"/>
                        <a:ext cx="63976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8"/>
          <p:cNvGraphicFramePr>
            <a:graphicFrameLocks noChangeAspect="1"/>
          </p:cNvGraphicFramePr>
          <p:nvPr/>
        </p:nvGraphicFramePr>
        <p:xfrm>
          <a:off x="7737475" y="261938"/>
          <a:ext cx="175895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" name="Visio" r:id="rId15" imgW="2824924" imgH="2963227" progId="Visio.Drawing.6">
                  <p:embed/>
                </p:oleObj>
              </mc:Choice>
              <mc:Fallback>
                <p:oleObj name="Visio" r:id="rId15" imgW="2824924" imgH="29632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5" y="261938"/>
                        <a:ext cx="1758950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9"/>
          <p:cNvGraphicFramePr>
            <a:graphicFrameLocks noChangeAspect="1"/>
          </p:cNvGraphicFramePr>
          <p:nvPr/>
        </p:nvGraphicFramePr>
        <p:xfrm>
          <a:off x="7729539" y="2320926"/>
          <a:ext cx="1792287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" name="Visio" r:id="rId17" imgW="2826639" imgH="2801493" progId="Visio.Drawing.6">
                  <p:embed/>
                </p:oleObj>
              </mc:Choice>
              <mc:Fallback>
                <p:oleObj name="Visio" r:id="rId17" imgW="2826639" imgH="280149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9" y="2320926"/>
                        <a:ext cx="1792287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0"/>
          <p:cNvGraphicFramePr>
            <a:graphicFrameLocks noChangeAspect="1"/>
          </p:cNvGraphicFramePr>
          <p:nvPr/>
        </p:nvGraphicFramePr>
        <p:xfrm>
          <a:off x="3143251" y="4005264"/>
          <a:ext cx="358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" name="Formula" r:id="rId19" imgW="180591" imgH="174232" progId="Equation.Ribbit">
                  <p:embed/>
                </p:oleObj>
              </mc:Choice>
              <mc:Fallback>
                <p:oleObj name="Formula" r:id="rId19" imgW="180591" imgH="174232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4005264"/>
                        <a:ext cx="358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1"/>
          <p:cNvGraphicFramePr>
            <a:graphicFrameLocks noChangeAspect="1"/>
          </p:cNvGraphicFramePr>
          <p:nvPr/>
        </p:nvGraphicFramePr>
        <p:xfrm>
          <a:off x="3287713" y="836614"/>
          <a:ext cx="2857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name="Formula" r:id="rId21" imgW="144981" imgH="164058" progId="Equation.Ribbit">
                  <p:embed/>
                </p:oleObj>
              </mc:Choice>
              <mc:Fallback>
                <p:oleObj name="Formula" r:id="rId21" imgW="144981" imgH="164058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836614"/>
                        <a:ext cx="2857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5"/>
          <p:cNvGraphicFramePr>
            <a:graphicFrameLocks noChangeAspect="1"/>
          </p:cNvGraphicFramePr>
          <p:nvPr/>
        </p:nvGraphicFramePr>
        <p:xfrm>
          <a:off x="5800726" y="2970214"/>
          <a:ext cx="690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name="Formula" r:id="rId23" imgW="347980" imgH="186690" progId="Equation.Ribbit">
                  <p:embed/>
                </p:oleObj>
              </mc:Choice>
              <mc:Fallback>
                <p:oleObj name="Formula" r:id="rId23" imgW="34798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6" y="2970214"/>
                        <a:ext cx="6905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6"/>
          <p:cNvGraphicFramePr>
            <a:graphicFrameLocks noChangeAspect="1"/>
          </p:cNvGraphicFramePr>
          <p:nvPr/>
        </p:nvGraphicFramePr>
        <p:xfrm>
          <a:off x="5735638" y="981076"/>
          <a:ext cx="6905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name="Formula" r:id="rId25" imgW="347980" imgH="186690" progId="Equation.Ribbit">
                  <p:embed/>
                </p:oleObj>
              </mc:Choice>
              <mc:Fallback>
                <p:oleObj name="Formula" r:id="rId25" imgW="34798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981076"/>
                        <a:ext cx="6905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7"/>
          <p:cNvGraphicFramePr>
            <a:graphicFrameLocks noChangeAspect="1"/>
          </p:cNvGraphicFramePr>
          <p:nvPr/>
        </p:nvGraphicFramePr>
        <p:xfrm>
          <a:off x="5303839" y="4868864"/>
          <a:ext cx="769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name="Formula" r:id="rId27" imgW="387350" imgH="186690" progId="Equation.Ribbit">
                  <p:embed/>
                </p:oleObj>
              </mc:Choice>
              <mc:Fallback>
                <p:oleObj name="Formula" r:id="rId27" imgW="38735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4868864"/>
                        <a:ext cx="769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165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1C938D5-0A4A-47F4-AD2B-BF667054A321}" type="slidenum">
              <a:rPr lang="en-US" altLang="zh-TW">
                <a:latin typeface="Times New Roman" panose="02020603050405020304" pitchFamily="18" charset="0"/>
              </a:rPr>
              <a:pPr eaLnBrk="1" hangingPunct="1"/>
              <a:t>46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63975" y="2492375"/>
          <a:ext cx="492918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Visio" r:id="rId3" imgW="4928616" imgH="1873948" progId="Visio.Drawing.6">
                  <p:embed/>
                </p:oleObj>
              </mc:Choice>
              <mc:Fallback>
                <p:oleObj name="Visio" r:id="rId3" imgW="4928616" imgH="18739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492375"/>
                        <a:ext cx="4929188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193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83AA8D6-BBB8-4EE8-904E-2A76BB2981C9}" type="slidenum">
              <a:rPr lang="en-US" altLang="zh-TW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2351089" y="1412875"/>
          <a:ext cx="2605087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Visio" r:id="rId3" imgW="2604326" imgH="3678174" progId="Visio.Drawing.6">
                  <p:embed/>
                </p:oleObj>
              </mc:Choice>
              <mc:Fallback>
                <p:oleObj name="Visio" r:id="rId3" imgW="2604326" imgH="36781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1412875"/>
                        <a:ext cx="2605087" cy="367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159376" y="1773238"/>
          <a:ext cx="5318125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Visio" r:id="rId5" imgW="5318379" imgH="3016377" progId="Visio.Drawing.6">
                  <p:embed/>
                </p:oleObj>
              </mc:Choice>
              <mc:Fallback>
                <p:oleObj name="Visio" r:id="rId5" imgW="5318379" imgH="301637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1773238"/>
                        <a:ext cx="5318125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858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8EC1D45-CEA8-4212-99F5-A7F0515BBF6D}" type="slidenum">
              <a:rPr lang="en-US" altLang="zh-TW">
                <a:latin typeface="Times New Roman" panose="02020603050405020304" pitchFamily="18" charset="0"/>
              </a:rPr>
              <a:pPr eaLnBrk="1" hangingPunct="1"/>
              <a:t>48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2424113" y="1557339"/>
          <a:ext cx="2570162" cy="36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Visio" r:id="rId3" imgW="2569464" imgH="3678174" progId="Visio.Drawing.6">
                  <p:embed/>
                </p:oleObj>
              </mc:Choice>
              <mc:Fallback>
                <p:oleObj name="Visio" r:id="rId3" imgW="2569464" imgH="36781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557339"/>
                        <a:ext cx="2570162" cy="367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5303839" y="1989138"/>
          <a:ext cx="4949825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Visio" r:id="rId5" imgW="4950333" imgH="2794635" progId="Visio.Drawing.6">
                  <p:embed/>
                </p:oleObj>
              </mc:Choice>
              <mc:Fallback>
                <p:oleObj name="Visio" r:id="rId5" imgW="4950333" imgH="27946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1989138"/>
                        <a:ext cx="4949825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235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EA96E2A-36FF-4539-B37D-F991B446F72A}" type="slidenum">
              <a:rPr lang="en-US" altLang="zh-TW">
                <a:latin typeface="Times New Roman" panose="02020603050405020304" pitchFamily="18" charset="0"/>
              </a:rPr>
              <a:pPr eaLnBrk="1" hangingPunct="1"/>
              <a:t>49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2711451" y="115888"/>
          <a:ext cx="22574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Visio" r:id="rId3" imgW="2604326" imgH="3678174" progId="Visio.Drawing.6">
                  <p:embed/>
                </p:oleObj>
              </mc:Choice>
              <mc:Fallback>
                <p:oleObj name="Visio" r:id="rId3" imgW="2604326" imgH="36781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15888"/>
                        <a:ext cx="2257425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5375276" y="333376"/>
          <a:ext cx="4608513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Visio" r:id="rId5" imgW="5318379" imgH="3016377" progId="Visio.Drawing.6">
                  <p:embed/>
                </p:oleObj>
              </mc:Choice>
              <mc:Fallback>
                <p:oleObj name="Visio" r:id="rId5" imgW="5318379" imgH="301637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333376"/>
                        <a:ext cx="4608513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2711451" y="3500438"/>
          <a:ext cx="2227263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Visio" r:id="rId7" imgW="2569464" imgH="3678174" progId="Visio.Drawing.6">
                  <p:embed/>
                </p:oleObj>
              </mc:Choice>
              <mc:Fallback>
                <p:oleObj name="Visio" r:id="rId7" imgW="2569464" imgH="36781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500438"/>
                        <a:ext cx="2227263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5"/>
          <p:cNvGraphicFramePr>
            <a:graphicFrameLocks noChangeAspect="1"/>
          </p:cNvGraphicFramePr>
          <p:nvPr/>
        </p:nvGraphicFramePr>
        <p:xfrm>
          <a:off x="5591176" y="3573464"/>
          <a:ext cx="4289425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name="Visio" r:id="rId9" imgW="4950333" imgH="2794635" progId="Visio.Drawing.6">
                  <p:embed/>
                </p:oleObj>
              </mc:Choice>
              <mc:Fallback>
                <p:oleObj name="Visio" r:id="rId9" imgW="4950333" imgH="27946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3573464"/>
                        <a:ext cx="4289425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39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98" y="302981"/>
            <a:ext cx="3819927" cy="42457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97" y="4587764"/>
            <a:ext cx="6412462" cy="21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8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040ADD9-76A0-4AA2-AA75-83601F2867BC}" type="slidenum">
              <a:rPr lang="en-US" altLang="zh-TW">
                <a:latin typeface="Times New Roman" panose="02020603050405020304" pitchFamily="18" charset="0"/>
              </a:rPr>
              <a:pPr eaLnBrk="1" hangingPunct="1"/>
              <a:t>50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2424114" y="620713"/>
          <a:ext cx="7145337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Formula" r:id="rId3" imgW="3602990" imgH="1386840" progId="Equation.Ribbit">
                  <p:embed/>
                </p:oleObj>
              </mc:Choice>
              <mc:Fallback>
                <p:oleObj name="Formula" r:id="rId3" imgW="3602990" imgH="1386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620713"/>
                        <a:ext cx="7145337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7248526" y="1628775"/>
            <a:ext cx="10080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4079875" y="3716338"/>
          <a:ext cx="138430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Visio" r:id="rId5" imgW="1823085" imgH="3275266" progId="Visio.Drawing.6">
                  <p:embed/>
                </p:oleObj>
              </mc:Choice>
              <mc:Fallback>
                <p:oleObj name="Visio" r:id="rId5" imgW="1823085" imgH="32752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716338"/>
                        <a:ext cx="138430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2782888" y="3787776"/>
          <a:ext cx="63976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Visio" r:id="rId7" imgW="878396" imgH="3164395" progId="Visio.Drawing.6">
                  <p:embed/>
                </p:oleObj>
              </mc:Choice>
              <mc:Fallback>
                <p:oleObj name="Visio" r:id="rId7" imgW="878396" imgH="316439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787776"/>
                        <a:ext cx="639762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6"/>
          <p:cNvGraphicFramePr>
            <a:graphicFrameLocks noChangeAspect="1"/>
          </p:cNvGraphicFramePr>
          <p:nvPr/>
        </p:nvGraphicFramePr>
        <p:xfrm>
          <a:off x="5735638" y="4724401"/>
          <a:ext cx="4502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Formula" r:id="rId9" imgW="2272030" imgH="175260" progId="Equation.Ribbit">
                  <p:embed/>
                </p:oleObj>
              </mc:Choice>
              <mc:Fallback>
                <p:oleObj name="Formula" r:id="rId9" imgW="2272030" imgH="1752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724401"/>
                        <a:ext cx="4502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7"/>
          <p:cNvGraphicFramePr>
            <a:graphicFrameLocks noChangeAspect="1"/>
          </p:cNvGraphicFramePr>
          <p:nvPr/>
        </p:nvGraphicFramePr>
        <p:xfrm>
          <a:off x="2711451" y="6165851"/>
          <a:ext cx="690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Formula" r:id="rId11" imgW="347980" imgH="186690" progId="Equation.Ribbit">
                  <p:embed/>
                </p:oleObj>
              </mc:Choice>
              <mc:Fallback>
                <p:oleObj name="Formula" r:id="rId11" imgW="34798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6165851"/>
                        <a:ext cx="6905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8"/>
          <p:cNvGraphicFramePr>
            <a:graphicFrameLocks noChangeAspect="1"/>
          </p:cNvGraphicFramePr>
          <p:nvPr/>
        </p:nvGraphicFramePr>
        <p:xfrm>
          <a:off x="4367214" y="6165851"/>
          <a:ext cx="769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Formula" r:id="rId13" imgW="387350" imgH="186690" progId="Equation.Ribbit">
                  <p:embed/>
                </p:oleObj>
              </mc:Choice>
              <mc:Fallback>
                <p:oleObj name="Formula" r:id="rId13" imgW="38735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6165851"/>
                        <a:ext cx="769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22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AF5E18C-3A45-4398-91D5-52E4A970D79F}" type="slidenum">
              <a:rPr lang="en-US" altLang="zh-TW">
                <a:latin typeface="Times New Roman" panose="02020603050405020304" pitchFamily="18" charset="0"/>
              </a:rPr>
              <a:pPr eaLnBrk="1" hangingPunct="1"/>
              <a:t>51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2566988" y="981075"/>
          <a:ext cx="7173912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Formula" r:id="rId3" imgW="3618230" imgH="2302510" progId="Equation.Ribbit">
                  <p:embed/>
                </p:oleObj>
              </mc:Choice>
              <mc:Fallback>
                <p:oleObj name="Formula" r:id="rId3" imgW="3618230" imgH="23025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81075"/>
                        <a:ext cx="7173912" cy="456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5591176" y="1989138"/>
            <a:ext cx="4105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3359151" y="1412875"/>
            <a:ext cx="10080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11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0580081-A80B-44B5-956A-20097C8AE66A}" type="slidenum">
              <a:rPr lang="en-US" altLang="zh-TW">
                <a:latin typeface="Times New Roman" panose="02020603050405020304" pitchFamily="18" charset="0"/>
              </a:rPr>
              <a:pPr eaLnBrk="1" hangingPunct="1"/>
              <a:t>52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2566988" y="2924176"/>
          <a:ext cx="70850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Formula" r:id="rId3" imgW="3573780" imgH="246380" progId="Equation.Ribbit">
                  <p:embed/>
                </p:oleObj>
              </mc:Choice>
              <mc:Fallback>
                <p:oleObj name="Formula" r:id="rId3" imgW="3573780" imgH="2463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924176"/>
                        <a:ext cx="708501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732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F5A504F-5783-4F51-8A29-D3C764A0AFDF}" type="slidenum">
              <a:rPr lang="en-US" altLang="zh-TW">
                <a:latin typeface="Times New Roman" panose="02020603050405020304" pitchFamily="18" charset="0"/>
              </a:rPr>
              <a:pPr eaLnBrk="1" hangingPunct="1"/>
              <a:t>53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3143250" y="188914"/>
          <a:ext cx="569595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Visio" r:id="rId3" imgW="9796653" imgH="11105960" progId="Visio.Drawing.6">
                  <p:embed/>
                </p:oleObj>
              </mc:Choice>
              <mc:Fallback>
                <p:oleObj name="Visio" r:id="rId3" imgW="9796653" imgH="1110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88914"/>
                        <a:ext cx="5695950" cy="645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2495551" y="2924176"/>
          <a:ext cx="690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Formula" r:id="rId5" imgW="347980" imgH="186690" progId="Equation.Ribbit">
                  <p:embed/>
                </p:oleObj>
              </mc:Choice>
              <mc:Fallback>
                <p:oleObj name="Formula" r:id="rId5" imgW="34798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924176"/>
                        <a:ext cx="6905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4872039" y="2924176"/>
          <a:ext cx="769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Formula" r:id="rId7" imgW="387350" imgH="186690" progId="Equation.Ribbit">
                  <p:embed/>
                </p:oleObj>
              </mc:Choice>
              <mc:Fallback>
                <p:oleObj name="Formula" r:id="rId7" imgW="387350" imgH="18669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2924176"/>
                        <a:ext cx="769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491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C9897FE-2CB8-4002-BF0C-B9C1348D14DD}" type="slidenum">
              <a:rPr lang="en-US" altLang="zh-TW">
                <a:latin typeface="Times New Roman" panose="02020603050405020304" pitchFamily="18" charset="0"/>
              </a:rPr>
              <a:pPr eaLnBrk="1" hangingPunct="1"/>
              <a:t>54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3298825" y="0"/>
          <a:ext cx="5595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Visio" r:id="rId3" imgW="10297287" imgH="12615862" progId="Visio.Drawing.6">
                  <p:embed/>
                </p:oleObj>
              </mc:Choice>
              <mc:Fallback>
                <p:oleObj name="Visio" r:id="rId3" imgW="10297287" imgH="1261586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0"/>
                        <a:ext cx="5595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828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232499C-CBFF-4FFD-BA00-CA45E0D91BC4}" type="slidenum">
              <a:rPr lang="en-US" altLang="zh-TW">
                <a:latin typeface="Times New Roman" panose="02020603050405020304" pitchFamily="18" charset="0"/>
              </a:rPr>
              <a:pPr eaLnBrk="1" hangingPunct="1"/>
              <a:t>55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4071938" y="1196976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9460" name="Group 7" descr="poDot"/>
          <p:cNvGrpSpPr>
            <a:grpSpLocks/>
          </p:cNvGrpSpPr>
          <p:nvPr/>
        </p:nvGrpSpPr>
        <p:grpSpPr bwMode="auto">
          <a:xfrm>
            <a:off x="4008438" y="1133475"/>
            <a:ext cx="127000" cy="127000"/>
            <a:chOff x="935" y="759"/>
            <a:chExt cx="80" cy="80"/>
          </a:xfrm>
        </p:grpSpPr>
        <p:sp>
          <p:nvSpPr>
            <p:cNvPr id="19526" name="Oval 5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27" name="Oval 6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6105525" y="135731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9462" name="Object 19"/>
          <p:cNvGraphicFramePr>
            <a:graphicFrameLocks noChangeAspect="1"/>
          </p:cNvGraphicFramePr>
          <p:nvPr/>
        </p:nvGraphicFramePr>
        <p:xfrm>
          <a:off x="3719514" y="549276"/>
          <a:ext cx="5540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Formula" r:id="rId3" imgW="279789" imgH="146253" progId="Equation.Ribbit">
                  <p:embed/>
                </p:oleObj>
              </mc:Choice>
              <mc:Fallback>
                <p:oleObj name="Formula" r:id="rId3" imgW="279789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549276"/>
                        <a:ext cx="5540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0"/>
          <p:cNvGraphicFramePr>
            <a:graphicFrameLocks noChangeAspect="1"/>
          </p:cNvGraphicFramePr>
          <p:nvPr/>
        </p:nvGraphicFramePr>
        <p:xfrm>
          <a:off x="5773739" y="549276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" name="Formula" r:id="rId5" imgW="314960" imgH="146050" progId="Equation.Ribbit">
                  <p:embed/>
                </p:oleObj>
              </mc:Choice>
              <mc:Fallback>
                <p:oleObj name="Formula" r:id="rId5" imgW="314960" imgH="1460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9" y="549276"/>
                        <a:ext cx="6238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21"/>
          <p:cNvSpPr txBox="1">
            <a:spLocks noChangeArrowheads="1"/>
          </p:cNvSpPr>
          <p:nvPr/>
        </p:nvSpPr>
        <p:spPr bwMode="auto">
          <a:xfrm>
            <a:off x="3719513" y="126841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5664201" y="171767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19466" name="Object 23"/>
          <p:cNvGraphicFramePr>
            <a:graphicFrameLocks noChangeAspect="1"/>
          </p:cNvGraphicFramePr>
          <p:nvPr/>
        </p:nvGraphicFramePr>
        <p:xfrm>
          <a:off x="7175500" y="1800226"/>
          <a:ext cx="12715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Formula" r:id="rId7" imgW="641350" imgH="139700" progId="Equation.Ribbit">
                  <p:embed/>
                </p:oleObj>
              </mc:Choice>
              <mc:Fallback>
                <p:oleObj name="Formula" r:id="rId7" imgW="641350" imgH="1397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1800226"/>
                        <a:ext cx="12715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24"/>
          <p:cNvGraphicFramePr>
            <a:graphicFrameLocks noChangeAspect="1"/>
          </p:cNvGraphicFramePr>
          <p:nvPr/>
        </p:nvGraphicFramePr>
        <p:xfrm>
          <a:off x="4586289" y="2771775"/>
          <a:ext cx="9096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9" name="Formula" r:id="rId9" imgW="458470" imgH="227330" progId="Equation.Ribbit">
                  <p:embed/>
                </p:oleObj>
              </mc:Choice>
              <mc:Fallback>
                <p:oleObj name="Formula" r:id="rId9" imgW="458470" imgH="2273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9" y="2771775"/>
                        <a:ext cx="9096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Line 25"/>
          <p:cNvSpPr>
            <a:spLocks noChangeShapeType="1"/>
          </p:cNvSpPr>
          <p:nvPr/>
        </p:nvSpPr>
        <p:spPr bwMode="auto">
          <a:xfrm>
            <a:off x="4079875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9" name="Line 29"/>
          <p:cNvSpPr>
            <a:spLocks noChangeShapeType="1"/>
          </p:cNvSpPr>
          <p:nvPr/>
        </p:nvSpPr>
        <p:spPr bwMode="auto">
          <a:xfrm>
            <a:off x="4087813" y="2349501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9470" name="Group 30" descr="poDot"/>
          <p:cNvGrpSpPr>
            <a:grpSpLocks/>
          </p:cNvGrpSpPr>
          <p:nvPr/>
        </p:nvGrpSpPr>
        <p:grpSpPr bwMode="auto">
          <a:xfrm>
            <a:off x="4024313" y="2862263"/>
            <a:ext cx="127000" cy="127000"/>
            <a:chOff x="935" y="1122"/>
            <a:chExt cx="80" cy="80"/>
          </a:xfrm>
        </p:grpSpPr>
        <p:sp>
          <p:nvSpPr>
            <p:cNvPr id="19524" name="Oval 31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25" name="Oval 32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71" name="Oval 33"/>
          <p:cNvSpPr>
            <a:spLocks noChangeArrowheads="1"/>
          </p:cNvSpPr>
          <p:nvPr/>
        </p:nvSpPr>
        <p:spPr bwMode="auto">
          <a:xfrm>
            <a:off x="5951539" y="1357313"/>
            <a:ext cx="287337" cy="12239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9472" name="Group 15" descr="poDot"/>
          <p:cNvGrpSpPr>
            <a:grpSpLocks/>
          </p:cNvGrpSpPr>
          <p:nvPr/>
        </p:nvGrpSpPr>
        <p:grpSpPr bwMode="auto">
          <a:xfrm>
            <a:off x="6042025" y="2509838"/>
            <a:ext cx="127000" cy="127000"/>
            <a:chOff x="935" y="1122"/>
            <a:chExt cx="80" cy="80"/>
          </a:xfrm>
        </p:grpSpPr>
        <p:sp>
          <p:nvSpPr>
            <p:cNvPr id="19522" name="Oval 16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23" name="Oval 17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9473" name="Group 12" descr="poDot"/>
          <p:cNvGrpSpPr>
            <a:grpSpLocks/>
          </p:cNvGrpSpPr>
          <p:nvPr/>
        </p:nvGrpSpPr>
        <p:grpSpPr bwMode="auto">
          <a:xfrm>
            <a:off x="6032500" y="1293813"/>
            <a:ext cx="127000" cy="127000"/>
            <a:chOff x="935" y="759"/>
            <a:chExt cx="80" cy="80"/>
          </a:xfrm>
        </p:grpSpPr>
        <p:sp>
          <p:nvSpPr>
            <p:cNvPr id="19520" name="Oval 13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21" name="Oval 14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9474" name="Group 10" descr="poDot"/>
          <p:cNvGrpSpPr>
            <a:grpSpLocks/>
          </p:cNvGrpSpPr>
          <p:nvPr/>
        </p:nvGrpSpPr>
        <p:grpSpPr bwMode="auto">
          <a:xfrm>
            <a:off x="4008438" y="1709738"/>
            <a:ext cx="127000" cy="127000"/>
            <a:chOff x="935" y="1122"/>
            <a:chExt cx="80" cy="80"/>
          </a:xfrm>
        </p:grpSpPr>
        <p:sp>
          <p:nvSpPr>
            <p:cNvPr id="19518" name="Oval 8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19" name="Oval 9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9475" name="Group 26" descr="poDot"/>
          <p:cNvGrpSpPr>
            <a:grpSpLocks/>
          </p:cNvGrpSpPr>
          <p:nvPr/>
        </p:nvGrpSpPr>
        <p:grpSpPr bwMode="auto">
          <a:xfrm>
            <a:off x="4016375" y="2286000"/>
            <a:ext cx="127000" cy="127000"/>
            <a:chOff x="935" y="1122"/>
            <a:chExt cx="80" cy="80"/>
          </a:xfrm>
        </p:grpSpPr>
        <p:sp>
          <p:nvSpPr>
            <p:cNvPr id="19516" name="Oval 27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17" name="Oval 28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76" name="Text Box 34"/>
          <p:cNvSpPr txBox="1">
            <a:spLocks noChangeArrowheads="1"/>
          </p:cNvSpPr>
          <p:nvPr/>
        </p:nvSpPr>
        <p:spPr bwMode="auto">
          <a:xfrm>
            <a:off x="3719513" y="2492376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9477" name="Text Box 35"/>
          <p:cNvSpPr txBox="1">
            <a:spLocks noChangeArrowheads="1"/>
          </p:cNvSpPr>
          <p:nvPr/>
        </p:nvSpPr>
        <p:spPr bwMode="auto">
          <a:xfrm>
            <a:off x="3719514" y="184467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78" name="Text Box 36"/>
          <p:cNvSpPr txBox="1">
            <a:spLocks noChangeArrowheads="1"/>
          </p:cNvSpPr>
          <p:nvPr/>
        </p:nvSpPr>
        <p:spPr bwMode="auto">
          <a:xfrm>
            <a:off x="6167438" y="1717676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9479" name="Text Box 37"/>
          <p:cNvSpPr txBox="1">
            <a:spLocks noChangeArrowheads="1"/>
          </p:cNvSpPr>
          <p:nvPr/>
        </p:nvSpPr>
        <p:spPr bwMode="auto">
          <a:xfrm>
            <a:off x="5951539" y="186055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0" name="Line 38"/>
          <p:cNvSpPr>
            <a:spLocks noChangeShapeType="1"/>
          </p:cNvSpPr>
          <p:nvPr/>
        </p:nvSpPr>
        <p:spPr bwMode="auto">
          <a:xfrm>
            <a:off x="4287838" y="42211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9481" name="Group 39" descr="poDot"/>
          <p:cNvGrpSpPr>
            <a:grpSpLocks/>
          </p:cNvGrpSpPr>
          <p:nvPr/>
        </p:nvGrpSpPr>
        <p:grpSpPr bwMode="auto">
          <a:xfrm>
            <a:off x="4224338" y="4157663"/>
            <a:ext cx="127000" cy="127000"/>
            <a:chOff x="935" y="759"/>
            <a:chExt cx="80" cy="80"/>
          </a:xfrm>
        </p:grpSpPr>
        <p:sp>
          <p:nvSpPr>
            <p:cNvPr id="19514" name="Oval 40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15" name="Oval 41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82" name="Text Box 42"/>
          <p:cNvSpPr txBox="1">
            <a:spLocks noChangeArrowheads="1"/>
          </p:cNvSpPr>
          <p:nvPr/>
        </p:nvSpPr>
        <p:spPr bwMode="auto">
          <a:xfrm>
            <a:off x="3935413" y="4292601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483" name="Line 43"/>
          <p:cNvSpPr>
            <a:spLocks noChangeShapeType="1"/>
          </p:cNvSpPr>
          <p:nvPr/>
        </p:nvSpPr>
        <p:spPr bwMode="auto">
          <a:xfrm>
            <a:off x="4295775" y="4797426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9484" name="Group 44" descr="poDot"/>
          <p:cNvGrpSpPr>
            <a:grpSpLocks/>
          </p:cNvGrpSpPr>
          <p:nvPr/>
        </p:nvGrpSpPr>
        <p:grpSpPr bwMode="auto">
          <a:xfrm>
            <a:off x="4224338" y="4733925"/>
            <a:ext cx="127000" cy="127000"/>
            <a:chOff x="935" y="1122"/>
            <a:chExt cx="80" cy="80"/>
          </a:xfrm>
        </p:grpSpPr>
        <p:sp>
          <p:nvSpPr>
            <p:cNvPr id="19512" name="Oval 45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13" name="Oval 46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9485" name="Group 47" descr="poDot"/>
          <p:cNvGrpSpPr>
            <a:grpSpLocks/>
          </p:cNvGrpSpPr>
          <p:nvPr/>
        </p:nvGrpSpPr>
        <p:grpSpPr bwMode="auto">
          <a:xfrm>
            <a:off x="4232275" y="5310188"/>
            <a:ext cx="127000" cy="127000"/>
            <a:chOff x="935" y="1122"/>
            <a:chExt cx="80" cy="80"/>
          </a:xfrm>
        </p:grpSpPr>
        <p:sp>
          <p:nvSpPr>
            <p:cNvPr id="19510" name="Oval 48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11" name="Oval 49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86" name="Text Box 50"/>
          <p:cNvSpPr txBox="1">
            <a:spLocks noChangeArrowheads="1"/>
          </p:cNvSpPr>
          <p:nvPr/>
        </p:nvSpPr>
        <p:spPr bwMode="auto">
          <a:xfrm>
            <a:off x="3935414" y="48688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7" name="Text Box 52"/>
          <p:cNvSpPr txBox="1">
            <a:spLocks noChangeArrowheads="1"/>
          </p:cNvSpPr>
          <p:nvPr/>
        </p:nvSpPr>
        <p:spPr bwMode="auto">
          <a:xfrm>
            <a:off x="5880101" y="44370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488" name="Oval 53"/>
          <p:cNvSpPr>
            <a:spLocks noChangeArrowheads="1"/>
          </p:cNvSpPr>
          <p:nvPr/>
        </p:nvSpPr>
        <p:spPr bwMode="auto">
          <a:xfrm>
            <a:off x="6167439" y="4076701"/>
            <a:ext cx="287337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9489" name="Group 54" descr="poDot"/>
          <p:cNvGrpSpPr>
            <a:grpSpLocks/>
          </p:cNvGrpSpPr>
          <p:nvPr/>
        </p:nvGrpSpPr>
        <p:grpSpPr bwMode="auto">
          <a:xfrm>
            <a:off x="6257925" y="5229225"/>
            <a:ext cx="127000" cy="127000"/>
            <a:chOff x="935" y="1122"/>
            <a:chExt cx="80" cy="80"/>
          </a:xfrm>
        </p:grpSpPr>
        <p:sp>
          <p:nvSpPr>
            <p:cNvPr id="19508" name="Oval 55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09" name="Oval 56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9490" name="Group 57" descr="poDot"/>
          <p:cNvGrpSpPr>
            <a:grpSpLocks/>
          </p:cNvGrpSpPr>
          <p:nvPr/>
        </p:nvGrpSpPr>
        <p:grpSpPr bwMode="auto">
          <a:xfrm>
            <a:off x="6248400" y="4013200"/>
            <a:ext cx="127000" cy="127000"/>
            <a:chOff x="935" y="759"/>
            <a:chExt cx="80" cy="80"/>
          </a:xfrm>
        </p:grpSpPr>
        <p:sp>
          <p:nvSpPr>
            <p:cNvPr id="19506" name="Oval 58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07" name="Oval 59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91" name="Text Box 60"/>
          <p:cNvSpPr txBox="1">
            <a:spLocks noChangeArrowheads="1"/>
          </p:cNvSpPr>
          <p:nvPr/>
        </p:nvSpPr>
        <p:spPr bwMode="auto">
          <a:xfrm>
            <a:off x="6456363" y="44370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19492" name="Object 62"/>
          <p:cNvGraphicFramePr>
            <a:graphicFrameLocks noChangeAspect="1"/>
          </p:cNvGraphicFramePr>
          <p:nvPr/>
        </p:nvGraphicFramePr>
        <p:xfrm>
          <a:off x="7375526" y="4508501"/>
          <a:ext cx="11604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Formula" r:id="rId11" imgW="586284" imgH="139894" progId="Equation.Ribbit">
                  <p:embed/>
                </p:oleObj>
              </mc:Choice>
              <mc:Fallback>
                <p:oleObj name="Formula" r:id="rId11" imgW="586284" imgH="139894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6" y="4508501"/>
                        <a:ext cx="11604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3" name="Object 63"/>
          <p:cNvGraphicFramePr>
            <a:graphicFrameLocks noChangeAspect="1"/>
          </p:cNvGraphicFramePr>
          <p:nvPr/>
        </p:nvGraphicFramePr>
        <p:xfrm>
          <a:off x="4586289" y="5653089"/>
          <a:ext cx="9096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" name="Formula" r:id="rId13" imgW="458470" imgH="227330" progId="Equation.Ribbit">
                  <p:embed/>
                </p:oleObj>
              </mc:Choice>
              <mc:Fallback>
                <p:oleObj name="Formula" r:id="rId13" imgW="458470" imgH="2273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9" y="5653089"/>
                        <a:ext cx="9096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4" name="Oval 64"/>
          <p:cNvSpPr>
            <a:spLocks noChangeArrowheads="1"/>
          </p:cNvSpPr>
          <p:nvPr/>
        </p:nvSpPr>
        <p:spPr bwMode="auto">
          <a:xfrm>
            <a:off x="3503614" y="908051"/>
            <a:ext cx="1150937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95" name="Oval 65"/>
          <p:cNvSpPr>
            <a:spLocks noChangeArrowheads="1"/>
          </p:cNvSpPr>
          <p:nvPr/>
        </p:nvSpPr>
        <p:spPr bwMode="auto">
          <a:xfrm>
            <a:off x="5519739" y="908051"/>
            <a:ext cx="1150937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96" name="Oval 66"/>
          <p:cNvSpPr>
            <a:spLocks noChangeArrowheads="1"/>
          </p:cNvSpPr>
          <p:nvPr/>
        </p:nvSpPr>
        <p:spPr bwMode="auto">
          <a:xfrm>
            <a:off x="3648075" y="3644901"/>
            <a:ext cx="1150938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97" name="Oval 67"/>
          <p:cNvSpPr>
            <a:spLocks noChangeArrowheads="1"/>
          </p:cNvSpPr>
          <p:nvPr/>
        </p:nvSpPr>
        <p:spPr bwMode="auto">
          <a:xfrm>
            <a:off x="5735639" y="3644901"/>
            <a:ext cx="1150937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98" name="Line 68"/>
          <p:cNvSpPr>
            <a:spLocks noChangeShapeType="1"/>
          </p:cNvSpPr>
          <p:nvPr/>
        </p:nvSpPr>
        <p:spPr bwMode="auto">
          <a:xfrm flipH="1">
            <a:off x="4151313" y="836614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99" name="Line 69"/>
          <p:cNvSpPr>
            <a:spLocks noChangeShapeType="1"/>
          </p:cNvSpPr>
          <p:nvPr/>
        </p:nvSpPr>
        <p:spPr bwMode="auto">
          <a:xfrm>
            <a:off x="4098926" y="29972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0" name="Line 70"/>
          <p:cNvSpPr>
            <a:spLocks noChangeShapeType="1"/>
          </p:cNvSpPr>
          <p:nvPr/>
        </p:nvSpPr>
        <p:spPr bwMode="auto">
          <a:xfrm flipH="1">
            <a:off x="6096000" y="105251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1" name="Line 71"/>
          <p:cNvSpPr>
            <a:spLocks noChangeShapeType="1"/>
          </p:cNvSpPr>
          <p:nvPr/>
        </p:nvSpPr>
        <p:spPr bwMode="auto">
          <a:xfrm>
            <a:off x="6138863" y="2636839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2" name="Line 72"/>
          <p:cNvSpPr>
            <a:spLocks noChangeShapeType="1"/>
          </p:cNvSpPr>
          <p:nvPr/>
        </p:nvSpPr>
        <p:spPr bwMode="auto">
          <a:xfrm>
            <a:off x="4295775" y="386080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3" name="Line 73"/>
          <p:cNvSpPr>
            <a:spLocks noChangeShapeType="1"/>
          </p:cNvSpPr>
          <p:nvPr/>
        </p:nvSpPr>
        <p:spPr bwMode="auto">
          <a:xfrm>
            <a:off x="4295775" y="5468939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4" name="Line 74"/>
          <p:cNvSpPr>
            <a:spLocks noChangeShapeType="1"/>
          </p:cNvSpPr>
          <p:nvPr/>
        </p:nvSpPr>
        <p:spPr bwMode="auto">
          <a:xfrm flipH="1">
            <a:off x="6311900" y="3716339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5" name="Line 76"/>
          <p:cNvSpPr>
            <a:spLocks noChangeShapeType="1"/>
          </p:cNvSpPr>
          <p:nvPr/>
        </p:nvSpPr>
        <p:spPr bwMode="auto">
          <a:xfrm flipH="1" flipV="1">
            <a:off x="6096001" y="3860801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726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09BA8FF-C267-402B-8114-6F7F05356F35}" type="slidenum">
              <a:rPr lang="en-US" altLang="zh-TW">
                <a:latin typeface="Times New Roman" panose="02020603050405020304" pitchFamily="18" charset="0"/>
              </a:rPr>
              <a:pPr eaLnBrk="1" hangingPunct="1"/>
              <a:t>56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3719514" y="549276"/>
          <a:ext cx="5540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" name="Formula" r:id="rId3" imgW="279789" imgH="146253" progId="Equation.Ribbit">
                  <p:embed/>
                </p:oleObj>
              </mc:Choice>
              <mc:Fallback>
                <p:oleObj name="Formula" r:id="rId3" imgW="279789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549276"/>
                        <a:ext cx="5540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/>
          <p:cNvGraphicFramePr>
            <a:graphicFrameLocks noChangeAspect="1"/>
          </p:cNvGraphicFramePr>
          <p:nvPr/>
        </p:nvGraphicFramePr>
        <p:xfrm>
          <a:off x="5773739" y="549276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3" name="Formula" r:id="rId5" imgW="314960" imgH="146050" progId="Equation.Ribbit">
                  <p:embed/>
                </p:oleObj>
              </mc:Choice>
              <mc:Fallback>
                <p:oleObj name="Formula" r:id="rId5" imgW="314960" imgH="1460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9" y="549276"/>
                        <a:ext cx="6238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638551" y="13890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519739" y="141287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7199314" y="1484314"/>
          <a:ext cx="16081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" name="Formula" r:id="rId7" imgW="811530" imgH="139700" progId="Equation.Ribbit">
                  <p:embed/>
                </p:oleObj>
              </mc:Choice>
              <mc:Fallback>
                <p:oleObj name="Formula" r:id="rId7" imgW="811530" imgH="1397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4" y="1484314"/>
                        <a:ext cx="160813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4557714" y="2771775"/>
          <a:ext cx="9667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" name="Formula" r:id="rId9" imgW="487680" imgH="227330" progId="Equation.Ribbit">
                  <p:embed/>
                </p:oleObj>
              </mc:Choice>
              <mc:Fallback>
                <p:oleObj name="Formula" r:id="rId9" imgW="487680" imgH="2273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4" y="2771775"/>
                        <a:ext cx="9667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Oval 18"/>
          <p:cNvSpPr>
            <a:spLocks noChangeArrowheads="1"/>
          </p:cNvSpPr>
          <p:nvPr/>
        </p:nvSpPr>
        <p:spPr bwMode="auto">
          <a:xfrm>
            <a:off x="5732463" y="1357313"/>
            <a:ext cx="723900" cy="12239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0490" name="Group 19" descr="poDot"/>
          <p:cNvGrpSpPr>
            <a:grpSpLocks/>
          </p:cNvGrpSpPr>
          <p:nvPr/>
        </p:nvGrpSpPr>
        <p:grpSpPr bwMode="auto">
          <a:xfrm>
            <a:off x="6042025" y="2509838"/>
            <a:ext cx="127000" cy="127000"/>
            <a:chOff x="935" y="1122"/>
            <a:chExt cx="80" cy="80"/>
          </a:xfrm>
        </p:grpSpPr>
        <p:sp>
          <p:nvSpPr>
            <p:cNvPr id="20582" name="Oval 20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83" name="Oval 21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491" name="Group 22" descr="poDot"/>
          <p:cNvGrpSpPr>
            <a:grpSpLocks/>
          </p:cNvGrpSpPr>
          <p:nvPr/>
        </p:nvGrpSpPr>
        <p:grpSpPr bwMode="auto">
          <a:xfrm>
            <a:off x="6032500" y="1293813"/>
            <a:ext cx="127000" cy="127000"/>
            <a:chOff x="935" y="759"/>
            <a:chExt cx="80" cy="80"/>
          </a:xfrm>
        </p:grpSpPr>
        <p:sp>
          <p:nvSpPr>
            <p:cNvPr id="20580" name="Oval 23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81" name="Oval 24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3687763" y="22050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493" name="Text Box 32"/>
          <p:cNvSpPr txBox="1">
            <a:spLocks noChangeArrowheads="1"/>
          </p:cNvSpPr>
          <p:nvPr/>
        </p:nvSpPr>
        <p:spPr bwMode="auto">
          <a:xfrm>
            <a:off x="4151314" y="140652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6311901" y="22050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495" name="Text Box 34"/>
          <p:cNvSpPr txBox="1">
            <a:spLocks noChangeArrowheads="1"/>
          </p:cNvSpPr>
          <p:nvPr/>
        </p:nvSpPr>
        <p:spPr bwMode="auto">
          <a:xfrm>
            <a:off x="5545139" y="213360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20496" name="Object 57"/>
          <p:cNvGraphicFramePr>
            <a:graphicFrameLocks noChangeAspect="1"/>
          </p:cNvGraphicFramePr>
          <p:nvPr/>
        </p:nvGraphicFramePr>
        <p:xfrm>
          <a:off x="7131050" y="4506913"/>
          <a:ext cx="165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6" name="Formula" r:id="rId11" imgW="833120" imgH="140970" progId="Equation.Ribbit">
                  <p:embed/>
                </p:oleObj>
              </mc:Choice>
              <mc:Fallback>
                <p:oleObj name="Formula" r:id="rId11" imgW="833120" imgH="14097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4506913"/>
                        <a:ext cx="1651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58"/>
          <p:cNvGraphicFramePr>
            <a:graphicFrameLocks noChangeAspect="1"/>
          </p:cNvGraphicFramePr>
          <p:nvPr/>
        </p:nvGraphicFramePr>
        <p:xfrm>
          <a:off x="4586289" y="5653089"/>
          <a:ext cx="9096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Formula" r:id="rId13" imgW="458470" imgH="227330" progId="Equation.Ribbit">
                  <p:embed/>
                </p:oleObj>
              </mc:Choice>
              <mc:Fallback>
                <p:oleObj name="Formula" r:id="rId13" imgW="458470" imgH="2273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9" y="5653089"/>
                        <a:ext cx="9096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Oval 59"/>
          <p:cNvSpPr>
            <a:spLocks noChangeArrowheads="1"/>
          </p:cNvSpPr>
          <p:nvPr/>
        </p:nvSpPr>
        <p:spPr bwMode="auto">
          <a:xfrm>
            <a:off x="3921125" y="1196976"/>
            <a:ext cx="287338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9" name="Oval 60"/>
          <p:cNvSpPr>
            <a:spLocks noChangeArrowheads="1"/>
          </p:cNvSpPr>
          <p:nvPr/>
        </p:nvSpPr>
        <p:spPr bwMode="auto">
          <a:xfrm>
            <a:off x="3935414" y="1989138"/>
            <a:ext cx="287337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0500" name="Group 28" descr="poDot"/>
          <p:cNvGrpSpPr>
            <a:grpSpLocks/>
          </p:cNvGrpSpPr>
          <p:nvPr/>
        </p:nvGrpSpPr>
        <p:grpSpPr bwMode="auto">
          <a:xfrm>
            <a:off x="4016375" y="1933575"/>
            <a:ext cx="127000" cy="127000"/>
            <a:chOff x="935" y="1122"/>
            <a:chExt cx="80" cy="80"/>
          </a:xfrm>
        </p:grpSpPr>
        <p:sp>
          <p:nvSpPr>
            <p:cNvPr id="20578" name="Oval 29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79" name="Oval 30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501" name="Group 3" descr="poDot"/>
          <p:cNvGrpSpPr>
            <a:grpSpLocks/>
          </p:cNvGrpSpPr>
          <p:nvPr/>
        </p:nvGrpSpPr>
        <p:grpSpPr bwMode="auto">
          <a:xfrm>
            <a:off x="4008438" y="1133475"/>
            <a:ext cx="127000" cy="127000"/>
            <a:chOff x="935" y="759"/>
            <a:chExt cx="80" cy="80"/>
          </a:xfrm>
        </p:grpSpPr>
        <p:sp>
          <p:nvSpPr>
            <p:cNvPr id="20576" name="Oval 4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77" name="Oval 5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502" name="Group 15" descr="poDot"/>
          <p:cNvGrpSpPr>
            <a:grpSpLocks/>
          </p:cNvGrpSpPr>
          <p:nvPr/>
        </p:nvGrpSpPr>
        <p:grpSpPr bwMode="auto">
          <a:xfrm>
            <a:off x="4024313" y="2709863"/>
            <a:ext cx="127000" cy="127000"/>
            <a:chOff x="935" y="1122"/>
            <a:chExt cx="80" cy="80"/>
          </a:xfrm>
        </p:grpSpPr>
        <p:sp>
          <p:nvSpPr>
            <p:cNvPr id="20574" name="Oval 16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75" name="Oval 17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03" name="Text Box 61"/>
          <p:cNvSpPr txBox="1">
            <a:spLocks noChangeArrowheads="1"/>
          </p:cNvSpPr>
          <p:nvPr/>
        </p:nvSpPr>
        <p:spPr bwMode="auto">
          <a:xfrm>
            <a:off x="4184651" y="22050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20504" name="Group 62" descr="poDot"/>
          <p:cNvGrpSpPr>
            <a:grpSpLocks/>
          </p:cNvGrpSpPr>
          <p:nvPr/>
        </p:nvGrpSpPr>
        <p:grpSpPr bwMode="auto">
          <a:xfrm>
            <a:off x="5664200" y="1916113"/>
            <a:ext cx="127000" cy="127000"/>
            <a:chOff x="935" y="1122"/>
            <a:chExt cx="80" cy="80"/>
          </a:xfrm>
        </p:grpSpPr>
        <p:sp>
          <p:nvSpPr>
            <p:cNvPr id="20572" name="Oval 63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73" name="Oval 64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505" name="Group 65" descr="poDot"/>
          <p:cNvGrpSpPr>
            <a:grpSpLocks/>
          </p:cNvGrpSpPr>
          <p:nvPr/>
        </p:nvGrpSpPr>
        <p:grpSpPr bwMode="auto">
          <a:xfrm>
            <a:off x="6383338" y="1916113"/>
            <a:ext cx="127000" cy="127000"/>
            <a:chOff x="935" y="1122"/>
            <a:chExt cx="80" cy="80"/>
          </a:xfrm>
        </p:grpSpPr>
        <p:sp>
          <p:nvSpPr>
            <p:cNvPr id="20570" name="Oval 66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71" name="Oval 67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06" name="Text Box 68"/>
          <p:cNvSpPr txBox="1">
            <a:spLocks noChangeArrowheads="1"/>
          </p:cNvSpPr>
          <p:nvPr/>
        </p:nvSpPr>
        <p:spPr bwMode="auto">
          <a:xfrm>
            <a:off x="6351588" y="1412876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20507" name="Object 69"/>
          <p:cNvGraphicFramePr>
            <a:graphicFrameLocks noChangeAspect="1"/>
          </p:cNvGraphicFramePr>
          <p:nvPr/>
        </p:nvGraphicFramePr>
        <p:xfrm>
          <a:off x="7224714" y="2216151"/>
          <a:ext cx="16081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" name="Formula" r:id="rId15" imgW="811530" imgH="139700" progId="Equation.Ribbit">
                  <p:embed/>
                </p:oleObj>
              </mc:Choice>
              <mc:Fallback>
                <p:oleObj name="Formula" r:id="rId15" imgW="811530" imgH="1397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4" y="2216151"/>
                        <a:ext cx="160813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70"/>
          <p:cNvGraphicFramePr>
            <a:graphicFrameLocks noChangeAspect="1"/>
          </p:cNvGraphicFramePr>
          <p:nvPr/>
        </p:nvGraphicFramePr>
        <p:xfrm>
          <a:off x="7248525" y="1868488"/>
          <a:ext cx="2365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" name="Formula" r:id="rId17" imgW="118439" imgH="109524" progId="Equation.Ribbit">
                  <p:embed/>
                </p:oleObj>
              </mc:Choice>
              <mc:Fallback>
                <p:oleObj name="Formula" r:id="rId17" imgW="118439" imgH="109524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1868488"/>
                        <a:ext cx="236538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Text Box 71"/>
          <p:cNvSpPr txBox="1">
            <a:spLocks noChangeArrowheads="1"/>
          </p:cNvSpPr>
          <p:nvPr/>
        </p:nvSpPr>
        <p:spPr bwMode="auto">
          <a:xfrm>
            <a:off x="3703639" y="513397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510" name="Oval 72"/>
          <p:cNvSpPr>
            <a:spLocks noChangeArrowheads="1"/>
          </p:cNvSpPr>
          <p:nvPr/>
        </p:nvSpPr>
        <p:spPr bwMode="auto">
          <a:xfrm>
            <a:off x="3879850" y="4645025"/>
            <a:ext cx="552450" cy="935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0511" name="Group 73" descr="poDot"/>
          <p:cNvGrpSpPr>
            <a:grpSpLocks/>
          </p:cNvGrpSpPr>
          <p:nvPr/>
        </p:nvGrpSpPr>
        <p:grpSpPr bwMode="auto">
          <a:xfrm>
            <a:off x="4102100" y="5518150"/>
            <a:ext cx="127000" cy="127000"/>
            <a:chOff x="935" y="1122"/>
            <a:chExt cx="80" cy="80"/>
          </a:xfrm>
        </p:grpSpPr>
        <p:sp>
          <p:nvSpPr>
            <p:cNvPr id="20568" name="Oval 74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69" name="Oval 75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12" name="Text Box 79"/>
          <p:cNvSpPr txBox="1">
            <a:spLocks noChangeArrowheads="1"/>
          </p:cNvSpPr>
          <p:nvPr/>
        </p:nvSpPr>
        <p:spPr bwMode="auto">
          <a:xfrm>
            <a:off x="3775076" y="4165601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513" name="Text Box 80"/>
          <p:cNvSpPr txBox="1">
            <a:spLocks noChangeArrowheads="1"/>
          </p:cNvSpPr>
          <p:nvPr/>
        </p:nvSpPr>
        <p:spPr bwMode="auto">
          <a:xfrm>
            <a:off x="3656014" y="470852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20514" name="Group 81" descr="poDot"/>
          <p:cNvGrpSpPr>
            <a:grpSpLocks/>
          </p:cNvGrpSpPr>
          <p:nvPr/>
        </p:nvGrpSpPr>
        <p:grpSpPr bwMode="auto">
          <a:xfrm>
            <a:off x="3819525" y="5067300"/>
            <a:ext cx="127000" cy="127000"/>
            <a:chOff x="935" y="1122"/>
            <a:chExt cx="80" cy="80"/>
          </a:xfrm>
        </p:grpSpPr>
        <p:sp>
          <p:nvSpPr>
            <p:cNvPr id="20566" name="Oval 82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67" name="Oval 83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515" name="Group 84" descr="poDot"/>
          <p:cNvGrpSpPr>
            <a:grpSpLocks/>
          </p:cNvGrpSpPr>
          <p:nvPr/>
        </p:nvGrpSpPr>
        <p:grpSpPr bwMode="auto">
          <a:xfrm>
            <a:off x="4371975" y="5067300"/>
            <a:ext cx="127000" cy="127000"/>
            <a:chOff x="935" y="1122"/>
            <a:chExt cx="80" cy="80"/>
          </a:xfrm>
        </p:grpSpPr>
        <p:sp>
          <p:nvSpPr>
            <p:cNvPr id="20564" name="Oval 85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65" name="Oval 86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16" name="Text Box 87"/>
          <p:cNvSpPr txBox="1">
            <a:spLocks noChangeArrowheads="1"/>
          </p:cNvSpPr>
          <p:nvPr/>
        </p:nvSpPr>
        <p:spPr bwMode="auto">
          <a:xfrm>
            <a:off x="4248151" y="41735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517" name="Oval 88"/>
          <p:cNvSpPr>
            <a:spLocks noChangeArrowheads="1"/>
          </p:cNvSpPr>
          <p:nvPr/>
        </p:nvSpPr>
        <p:spPr bwMode="auto">
          <a:xfrm>
            <a:off x="4016375" y="4076700"/>
            <a:ext cx="287338" cy="560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0518" name="Group 89" descr="poDot"/>
          <p:cNvGrpSpPr>
            <a:grpSpLocks/>
          </p:cNvGrpSpPr>
          <p:nvPr/>
        </p:nvGrpSpPr>
        <p:grpSpPr bwMode="auto">
          <a:xfrm>
            <a:off x="4095750" y="4013200"/>
            <a:ext cx="127000" cy="127000"/>
            <a:chOff x="935" y="759"/>
            <a:chExt cx="80" cy="80"/>
          </a:xfrm>
        </p:grpSpPr>
        <p:sp>
          <p:nvSpPr>
            <p:cNvPr id="20562" name="Oval 90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63" name="Oval 91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519" name="Group 76" descr="poDot"/>
          <p:cNvGrpSpPr>
            <a:grpSpLocks/>
          </p:cNvGrpSpPr>
          <p:nvPr/>
        </p:nvGrpSpPr>
        <p:grpSpPr bwMode="auto">
          <a:xfrm>
            <a:off x="4100513" y="4579938"/>
            <a:ext cx="127000" cy="127000"/>
            <a:chOff x="935" y="759"/>
            <a:chExt cx="80" cy="80"/>
          </a:xfrm>
        </p:grpSpPr>
        <p:sp>
          <p:nvSpPr>
            <p:cNvPr id="20560" name="Oval 77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61" name="Oval 78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20" name="Text Box 92"/>
          <p:cNvSpPr txBox="1">
            <a:spLocks noChangeArrowheads="1"/>
          </p:cNvSpPr>
          <p:nvPr/>
        </p:nvSpPr>
        <p:spPr bwMode="auto">
          <a:xfrm>
            <a:off x="5664200" y="4213226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521" name="Text Box 93"/>
          <p:cNvSpPr txBox="1">
            <a:spLocks noChangeArrowheads="1"/>
          </p:cNvSpPr>
          <p:nvPr/>
        </p:nvSpPr>
        <p:spPr bwMode="auto">
          <a:xfrm>
            <a:off x="6527801" y="42211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522" name="Text Box 94"/>
          <p:cNvSpPr txBox="1">
            <a:spLocks noChangeArrowheads="1"/>
          </p:cNvSpPr>
          <p:nvPr/>
        </p:nvSpPr>
        <p:spPr bwMode="auto">
          <a:xfrm>
            <a:off x="6176964" y="423068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523" name="Oval 95"/>
          <p:cNvSpPr>
            <a:spLocks noChangeArrowheads="1"/>
          </p:cNvSpPr>
          <p:nvPr/>
        </p:nvSpPr>
        <p:spPr bwMode="auto">
          <a:xfrm>
            <a:off x="5946775" y="4021138"/>
            <a:ext cx="287338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24" name="Oval 96"/>
          <p:cNvSpPr>
            <a:spLocks noChangeArrowheads="1"/>
          </p:cNvSpPr>
          <p:nvPr/>
        </p:nvSpPr>
        <p:spPr bwMode="auto">
          <a:xfrm>
            <a:off x="5961064" y="4813301"/>
            <a:ext cx="287337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0525" name="Group 97" descr="poDot"/>
          <p:cNvGrpSpPr>
            <a:grpSpLocks/>
          </p:cNvGrpSpPr>
          <p:nvPr/>
        </p:nvGrpSpPr>
        <p:grpSpPr bwMode="auto">
          <a:xfrm>
            <a:off x="6042025" y="4757738"/>
            <a:ext cx="127000" cy="127000"/>
            <a:chOff x="935" y="1122"/>
            <a:chExt cx="80" cy="80"/>
          </a:xfrm>
        </p:grpSpPr>
        <p:sp>
          <p:nvSpPr>
            <p:cNvPr id="20558" name="Oval 98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59" name="Oval 99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26" name="Text Box 106"/>
          <p:cNvSpPr txBox="1">
            <a:spLocks noChangeArrowheads="1"/>
          </p:cNvSpPr>
          <p:nvPr/>
        </p:nvSpPr>
        <p:spPr bwMode="auto">
          <a:xfrm>
            <a:off x="6527801" y="5013326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527" name="Arc 107"/>
          <p:cNvSpPr>
            <a:spLocks/>
          </p:cNvSpPr>
          <p:nvPr/>
        </p:nvSpPr>
        <p:spPr bwMode="auto">
          <a:xfrm>
            <a:off x="6103939" y="4021138"/>
            <a:ext cx="504825" cy="792162"/>
          </a:xfrm>
          <a:custGeom>
            <a:avLst/>
            <a:gdLst>
              <a:gd name="T0" fmla="*/ 0 w 21600"/>
              <a:gd name="T1" fmla="*/ 0 h 21600"/>
              <a:gd name="T2" fmla="*/ 504825 w 21600"/>
              <a:gd name="T3" fmla="*/ 792162 h 21600"/>
              <a:gd name="T4" fmla="*/ 0 w 21600"/>
              <a:gd name="T5" fmla="*/ 7921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28" name="Arc 108"/>
          <p:cNvSpPr>
            <a:spLocks/>
          </p:cNvSpPr>
          <p:nvPr/>
        </p:nvSpPr>
        <p:spPr bwMode="auto">
          <a:xfrm flipV="1">
            <a:off x="6103939" y="4813301"/>
            <a:ext cx="504825" cy="792163"/>
          </a:xfrm>
          <a:custGeom>
            <a:avLst/>
            <a:gdLst>
              <a:gd name="T0" fmla="*/ 0 w 21600"/>
              <a:gd name="T1" fmla="*/ 0 h 21600"/>
              <a:gd name="T2" fmla="*/ 504825 w 21600"/>
              <a:gd name="T3" fmla="*/ 792163 h 21600"/>
              <a:gd name="T4" fmla="*/ 0 w 21600"/>
              <a:gd name="T5" fmla="*/ 7921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0529" name="Group 109" descr="poDot"/>
          <p:cNvGrpSpPr>
            <a:grpSpLocks/>
          </p:cNvGrpSpPr>
          <p:nvPr/>
        </p:nvGrpSpPr>
        <p:grpSpPr bwMode="auto">
          <a:xfrm>
            <a:off x="6535738" y="4740275"/>
            <a:ext cx="127000" cy="127000"/>
            <a:chOff x="935" y="1122"/>
            <a:chExt cx="80" cy="80"/>
          </a:xfrm>
        </p:grpSpPr>
        <p:sp>
          <p:nvSpPr>
            <p:cNvPr id="20556" name="Oval 110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57" name="Oval 111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30" name="Text Box 112"/>
          <p:cNvSpPr txBox="1">
            <a:spLocks noChangeArrowheads="1"/>
          </p:cNvSpPr>
          <p:nvPr/>
        </p:nvSpPr>
        <p:spPr bwMode="auto">
          <a:xfrm>
            <a:off x="4367213" y="46529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0531" name="Text Box 113"/>
          <p:cNvSpPr txBox="1">
            <a:spLocks noChangeArrowheads="1"/>
          </p:cNvSpPr>
          <p:nvPr/>
        </p:nvSpPr>
        <p:spPr bwMode="auto">
          <a:xfrm>
            <a:off x="4367213" y="515778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20532" name="Group 100" descr="poDot"/>
          <p:cNvGrpSpPr>
            <a:grpSpLocks/>
          </p:cNvGrpSpPr>
          <p:nvPr/>
        </p:nvGrpSpPr>
        <p:grpSpPr bwMode="auto">
          <a:xfrm>
            <a:off x="6034088" y="3957638"/>
            <a:ext cx="127000" cy="127000"/>
            <a:chOff x="935" y="759"/>
            <a:chExt cx="80" cy="80"/>
          </a:xfrm>
        </p:grpSpPr>
        <p:sp>
          <p:nvSpPr>
            <p:cNvPr id="20554" name="Oval 101"/>
            <p:cNvSpPr>
              <a:spLocks noChangeArrowheads="1"/>
            </p:cNvSpPr>
            <p:nvPr/>
          </p:nvSpPr>
          <p:spPr bwMode="auto">
            <a:xfrm>
              <a:off x="935" y="759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55" name="Oval 102"/>
            <p:cNvSpPr>
              <a:spLocks noChangeArrowheads="1"/>
            </p:cNvSpPr>
            <p:nvPr/>
          </p:nvSpPr>
          <p:spPr bwMode="auto">
            <a:xfrm>
              <a:off x="975" y="799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0533" name="Group 103" descr="poDot"/>
          <p:cNvGrpSpPr>
            <a:grpSpLocks/>
          </p:cNvGrpSpPr>
          <p:nvPr/>
        </p:nvGrpSpPr>
        <p:grpSpPr bwMode="auto">
          <a:xfrm>
            <a:off x="6049963" y="5534025"/>
            <a:ext cx="127000" cy="127000"/>
            <a:chOff x="935" y="1122"/>
            <a:chExt cx="80" cy="80"/>
          </a:xfrm>
        </p:grpSpPr>
        <p:sp>
          <p:nvSpPr>
            <p:cNvPr id="20552" name="Oval 104"/>
            <p:cNvSpPr>
              <a:spLocks noChangeArrowheads="1"/>
            </p:cNvSpPr>
            <p:nvPr/>
          </p:nvSpPr>
          <p:spPr bwMode="auto">
            <a:xfrm>
              <a:off x="935" y="1122"/>
              <a:ext cx="80" cy="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53" name="Oval 105"/>
            <p:cNvSpPr>
              <a:spLocks noChangeArrowheads="1"/>
            </p:cNvSpPr>
            <p:nvPr/>
          </p:nvSpPr>
          <p:spPr bwMode="auto">
            <a:xfrm>
              <a:off x="975" y="1162"/>
              <a:ext cx="0" cy="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0534" name="Text Box 114"/>
          <p:cNvSpPr txBox="1">
            <a:spLocks noChangeArrowheads="1"/>
          </p:cNvSpPr>
          <p:nvPr/>
        </p:nvSpPr>
        <p:spPr bwMode="auto">
          <a:xfrm>
            <a:off x="6183313" y="4997451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0535" name="Text Box 115"/>
          <p:cNvSpPr txBox="1">
            <a:spLocks noChangeArrowheads="1"/>
          </p:cNvSpPr>
          <p:nvPr/>
        </p:nvSpPr>
        <p:spPr bwMode="auto">
          <a:xfrm>
            <a:off x="5743576" y="500538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0536" name="Oval 116"/>
          <p:cNvSpPr>
            <a:spLocks noChangeArrowheads="1"/>
          </p:cNvSpPr>
          <p:nvPr/>
        </p:nvSpPr>
        <p:spPr bwMode="auto">
          <a:xfrm>
            <a:off x="3503614" y="908051"/>
            <a:ext cx="1150937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37" name="Oval 117"/>
          <p:cNvSpPr>
            <a:spLocks noChangeArrowheads="1"/>
          </p:cNvSpPr>
          <p:nvPr/>
        </p:nvSpPr>
        <p:spPr bwMode="auto">
          <a:xfrm>
            <a:off x="5519739" y="908051"/>
            <a:ext cx="1150937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38" name="Oval 118"/>
          <p:cNvSpPr>
            <a:spLocks noChangeArrowheads="1"/>
          </p:cNvSpPr>
          <p:nvPr/>
        </p:nvSpPr>
        <p:spPr bwMode="auto">
          <a:xfrm>
            <a:off x="3575050" y="3644901"/>
            <a:ext cx="1150938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39" name="Oval 119"/>
          <p:cNvSpPr>
            <a:spLocks noChangeArrowheads="1"/>
          </p:cNvSpPr>
          <p:nvPr/>
        </p:nvSpPr>
        <p:spPr bwMode="auto">
          <a:xfrm>
            <a:off x="5664200" y="3644901"/>
            <a:ext cx="1150938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40" name="Line 120"/>
          <p:cNvSpPr>
            <a:spLocks noChangeShapeType="1"/>
          </p:cNvSpPr>
          <p:nvPr/>
        </p:nvSpPr>
        <p:spPr bwMode="auto">
          <a:xfrm>
            <a:off x="3863976" y="836614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1" name="Line 121"/>
          <p:cNvSpPr>
            <a:spLocks noChangeShapeType="1"/>
          </p:cNvSpPr>
          <p:nvPr/>
        </p:nvSpPr>
        <p:spPr bwMode="auto">
          <a:xfrm flipV="1">
            <a:off x="4132263" y="917575"/>
            <a:ext cx="2159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2" name="Line 122"/>
          <p:cNvSpPr>
            <a:spLocks noChangeShapeType="1"/>
          </p:cNvSpPr>
          <p:nvPr/>
        </p:nvSpPr>
        <p:spPr bwMode="auto">
          <a:xfrm>
            <a:off x="5880101" y="981075"/>
            <a:ext cx="1444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3" name="Line 123"/>
          <p:cNvSpPr>
            <a:spLocks noChangeShapeType="1"/>
          </p:cNvSpPr>
          <p:nvPr/>
        </p:nvSpPr>
        <p:spPr bwMode="auto">
          <a:xfrm flipH="1">
            <a:off x="5951538" y="2636839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4" name="Line 124"/>
          <p:cNvSpPr>
            <a:spLocks noChangeShapeType="1"/>
          </p:cNvSpPr>
          <p:nvPr/>
        </p:nvSpPr>
        <p:spPr bwMode="auto">
          <a:xfrm flipV="1">
            <a:off x="3719514" y="2852739"/>
            <a:ext cx="288925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5" name="Line 125"/>
          <p:cNvSpPr>
            <a:spLocks noChangeShapeType="1"/>
          </p:cNvSpPr>
          <p:nvPr/>
        </p:nvSpPr>
        <p:spPr bwMode="auto">
          <a:xfrm>
            <a:off x="4151313" y="2852738"/>
            <a:ext cx="14446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6" name="Line 127"/>
          <p:cNvSpPr>
            <a:spLocks noChangeShapeType="1"/>
          </p:cNvSpPr>
          <p:nvPr/>
        </p:nvSpPr>
        <p:spPr bwMode="auto">
          <a:xfrm flipH="1">
            <a:off x="6167438" y="981075"/>
            <a:ext cx="144462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7" name="Line 128"/>
          <p:cNvSpPr>
            <a:spLocks noChangeShapeType="1"/>
          </p:cNvSpPr>
          <p:nvPr/>
        </p:nvSpPr>
        <p:spPr bwMode="auto">
          <a:xfrm>
            <a:off x="6167438" y="2636839"/>
            <a:ext cx="144462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8" name="Line 129"/>
          <p:cNvSpPr>
            <a:spLocks noChangeShapeType="1"/>
          </p:cNvSpPr>
          <p:nvPr/>
        </p:nvSpPr>
        <p:spPr bwMode="auto">
          <a:xfrm flipV="1">
            <a:off x="3863975" y="5661026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49" name="Line 130"/>
          <p:cNvSpPr>
            <a:spLocks noChangeShapeType="1"/>
          </p:cNvSpPr>
          <p:nvPr/>
        </p:nvSpPr>
        <p:spPr bwMode="auto">
          <a:xfrm>
            <a:off x="4224339" y="5661026"/>
            <a:ext cx="1428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50" name="Line 131"/>
          <p:cNvSpPr>
            <a:spLocks noChangeShapeType="1"/>
          </p:cNvSpPr>
          <p:nvPr/>
        </p:nvSpPr>
        <p:spPr bwMode="auto">
          <a:xfrm flipH="1">
            <a:off x="6167438" y="3573463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51" name="Line 132"/>
          <p:cNvSpPr>
            <a:spLocks noChangeShapeType="1"/>
          </p:cNvSpPr>
          <p:nvPr/>
        </p:nvSpPr>
        <p:spPr bwMode="auto">
          <a:xfrm>
            <a:off x="6167438" y="5661026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264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355951D-2536-42C8-A5F3-811A7859C78F}" type="slidenum">
              <a:rPr lang="en-US" altLang="zh-TW">
                <a:latin typeface="Times New Roman" panose="02020603050405020304" pitchFamily="18" charset="0"/>
              </a:rPr>
              <a:pPr eaLnBrk="1" hangingPunct="1"/>
              <a:t>57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9" y="1590676"/>
            <a:ext cx="714057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07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3E64D13-A3DB-41FB-A605-22159495F414}" type="slidenum">
              <a:rPr lang="en-US" altLang="zh-TW">
                <a:latin typeface="Times New Roman" panose="02020603050405020304" pitchFamily="18" charset="0"/>
              </a:rPr>
              <a:pPr eaLnBrk="1" hangingPunct="1"/>
              <a:t>58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95364"/>
            <a:ext cx="800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61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38D3465-3B32-4875-A3F9-4BE68654D5FA}" type="slidenum">
              <a:rPr lang="en-US" altLang="zh-TW">
                <a:latin typeface="Times New Roman" panose="02020603050405020304" pitchFamily="18" charset="0"/>
              </a:rPr>
              <a:pPr eaLnBrk="1" hangingPunct="1"/>
              <a:t>59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0351"/>
            <a:ext cx="7767638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770189"/>
            <a:ext cx="8577262" cy="3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26" y="1554966"/>
            <a:ext cx="44085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953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D180ECC-47D4-4C6D-B9F4-97ECAC54A911}" type="slidenum">
              <a:rPr lang="en-US" altLang="zh-TW">
                <a:latin typeface="Times New Roman" panose="02020603050405020304" pitchFamily="18" charset="0"/>
              </a:rPr>
              <a:pPr eaLnBrk="1" hangingPunct="1"/>
              <a:t>60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42913"/>
            <a:ext cx="8366125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12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D440A50-E5BA-4094-9A6D-85CED9FA795C}" type="slidenum">
              <a:rPr lang="en-US" altLang="zh-TW">
                <a:latin typeface="Times New Roman" panose="02020603050405020304" pitchFamily="18" charset="0"/>
              </a:rPr>
              <a:pPr eaLnBrk="1" hangingPunct="1"/>
              <a:t>61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754313"/>
            <a:ext cx="8445500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61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A76A2D8-C340-4E52-A97F-DA3BC64FD636}" type="slidenum">
              <a:rPr lang="en-US" altLang="zh-TW">
                <a:latin typeface="Times New Roman" panose="02020603050405020304" pitchFamily="18" charset="0"/>
              </a:rPr>
              <a:pPr eaLnBrk="1" hangingPunct="1"/>
              <a:t>62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92150"/>
            <a:ext cx="9096375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23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0243101-405B-4704-A5C1-EF96368B0726}" type="slidenum">
              <a:rPr lang="en-US" altLang="zh-TW">
                <a:latin typeface="Times New Roman" panose="02020603050405020304" pitchFamily="18" charset="0"/>
              </a:rPr>
              <a:pPr eaLnBrk="1" hangingPunct="1"/>
              <a:t>63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981076"/>
            <a:ext cx="8599487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342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3821D93-C1FD-4AA7-A602-8BB666B65182}" type="slidenum">
              <a:rPr lang="en-US" altLang="zh-TW">
                <a:latin typeface="Times New Roman" panose="02020603050405020304" pitchFamily="18" charset="0"/>
              </a:rPr>
              <a:pPr eaLnBrk="1" hangingPunct="1"/>
              <a:t>64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3792539" y="260350"/>
          <a:ext cx="3894137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Visio" r:id="rId3" imgW="17979962" imgH="29473970" progId="Visio.Drawing.6">
                  <p:embed/>
                </p:oleObj>
              </mc:Choice>
              <mc:Fallback>
                <p:oleObj name="Visio" r:id="rId3" imgW="17979962" imgH="2947397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260350"/>
                        <a:ext cx="3894137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375275" y="3357563"/>
            <a:ext cx="18732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8677" name="Picture 6" descr="圖片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437064"/>
            <a:ext cx="1152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705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1A5E23D-3229-4C82-B616-4E37C3262B84}" type="slidenum">
              <a:rPr lang="en-US" altLang="zh-TW">
                <a:latin typeface="Times New Roman" panose="02020603050405020304" pitchFamily="18" charset="0"/>
              </a:rPr>
              <a:pPr eaLnBrk="1" hangingPunct="1"/>
              <a:t>65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29699" name="Object 10"/>
          <p:cNvGraphicFramePr>
            <a:graphicFrameLocks noChangeAspect="1"/>
          </p:cNvGraphicFramePr>
          <p:nvPr/>
        </p:nvGraphicFramePr>
        <p:xfrm>
          <a:off x="2782889" y="614363"/>
          <a:ext cx="5976937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5" name="Visio" r:id="rId3" imgW="7651814" imgH="7290054" progId="Visio.Drawing.6">
                  <p:embed/>
                </p:oleObj>
              </mc:Choice>
              <mc:Fallback>
                <p:oleObj name="Visio" r:id="rId3" imgW="7651814" imgH="729005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614363"/>
                        <a:ext cx="5976937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8112126" y="6308726"/>
          <a:ext cx="6524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6" name="Formula" r:id="rId5" imgW="328116" imgH="146253" progId="Equation.Ribbit">
                  <p:embed/>
                </p:oleObj>
              </mc:Choice>
              <mc:Fallback>
                <p:oleObj name="Formula" r:id="rId5" imgW="328116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6308726"/>
                        <a:ext cx="6524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6667501" y="6308726"/>
          <a:ext cx="6524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7" name="Formula" r:id="rId7" imgW="328116" imgH="146253" progId="Equation.Ribbit">
                  <p:embed/>
                </p:oleObj>
              </mc:Choice>
              <mc:Fallback>
                <p:oleObj name="Formula" r:id="rId7" imgW="328116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6308726"/>
                        <a:ext cx="6524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5946776" y="4581526"/>
          <a:ext cx="6524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8" name="Formula" r:id="rId8" imgW="328116" imgH="146253" progId="Equation.Ribbit">
                  <p:embed/>
                </p:oleObj>
              </mc:Choice>
              <mc:Fallback>
                <p:oleObj name="Formula" r:id="rId8" imgW="328116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6" y="4581526"/>
                        <a:ext cx="6524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6"/>
          <p:cNvGraphicFramePr>
            <a:graphicFrameLocks noChangeAspect="1"/>
          </p:cNvGraphicFramePr>
          <p:nvPr/>
        </p:nvGraphicFramePr>
        <p:xfrm>
          <a:off x="4362451" y="4581526"/>
          <a:ext cx="6524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" name="Formula" r:id="rId9" imgW="328116" imgH="146253" progId="Equation.Ribbit">
                  <p:embed/>
                </p:oleObj>
              </mc:Choice>
              <mc:Fallback>
                <p:oleObj name="Formula" r:id="rId9" imgW="328116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1" y="4581526"/>
                        <a:ext cx="6524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2922588" y="4581526"/>
          <a:ext cx="652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" name="Formula" r:id="rId10" imgW="328116" imgH="146253" progId="Equation.Ribbit">
                  <p:embed/>
                </p:oleObj>
              </mc:Choice>
              <mc:Fallback>
                <p:oleObj name="Formula" r:id="rId10" imgW="328116" imgH="146253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581526"/>
                        <a:ext cx="6524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8"/>
          <p:cNvGraphicFramePr>
            <a:graphicFrameLocks noChangeAspect="1"/>
          </p:cNvGraphicFramePr>
          <p:nvPr/>
        </p:nvGraphicFramePr>
        <p:xfrm>
          <a:off x="8112125" y="4149725"/>
          <a:ext cx="9334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" name="Formula" r:id="rId11" imgW="471170" imgH="510540" progId="Equation.Ribbit">
                  <p:embed/>
                </p:oleObj>
              </mc:Choice>
              <mc:Fallback>
                <p:oleObj name="Formula" r:id="rId11" imgW="471170" imgH="5105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4149725"/>
                        <a:ext cx="9334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9"/>
          <p:cNvGraphicFramePr>
            <a:graphicFrameLocks noChangeAspect="1"/>
          </p:cNvGraphicFramePr>
          <p:nvPr/>
        </p:nvGraphicFramePr>
        <p:xfrm>
          <a:off x="8112125" y="2997200"/>
          <a:ext cx="9588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" name="Formula" r:id="rId13" imgW="483870" imgH="510540" progId="Equation.Ribbit">
                  <p:embed/>
                </p:oleObj>
              </mc:Choice>
              <mc:Fallback>
                <p:oleObj name="Formula" r:id="rId13" imgW="483870" imgH="5105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2997200"/>
                        <a:ext cx="9588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2"/>
          <p:cNvGraphicFramePr>
            <a:graphicFrameLocks noChangeAspect="1"/>
          </p:cNvGraphicFramePr>
          <p:nvPr/>
        </p:nvGraphicFramePr>
        <p:xfrm>
          <a:off x="2495550" y="2492375"/>
          <a:ext cx="9334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" name="Formula" r:id="rId15" imgW="471170" imgH="510540" progId="Equation.Ribbit">
                  <p:embed/>
                </p:oleObj>
              </mc:Choice>
              <mc:Fallback>
                <p:oleObj name="Formula" r:id="rId15" imgW="471170" imgH="5105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492375"/>
                        <a:ext cx="9334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3"/>
          <p:cNvGraphicFramePr>
            <a:graphicFrameLocks noChangeAspect="1"/>
          </p:cNvGraphicFramePr>
          <p:nvPr/>
        </p:nvGraphicFramePr>
        <p:xfrm>
          <a:off x="2473325" y="1268414"/>
          <a:ext cx="9588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" name="Formula" r:id="rId16" imgW="483870" imgH="510540" progId="Equation.Ribbit">
                  <p:embed/>
                </p:oleObj>
              </mc:Choice>
              <mc:Fallback>
                <p:oleObj name="Formula" r:id="rId16" imgW="483870" imgH="5105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1268414"/>
                        <a:ext cx="95885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5"/>
          <p:cNvGraphicFramePr>
            <a:graphicFrameLocks noChangeAspect="1"/>
          </p:cNvGraphicFramePr>
          <p:nvPr/>
        </p:nvGraphicFramePr>
        <p:xfrm>
          <a:off x="7319963" y="2349500"/>
          <a:ext cx="17192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" name="Formula" r:id="rId17" imgW="868680" imgH="327960" progId="Equation.Ribbit">
                  <p:embed/>
                </p:oleObj>
              </mc:Choice>
              <mc:Fallback>
                <p:oleObj name="Formula" r:id="rId17" imgW="868680" imgH="3279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2349500"/>
                        <a:ext cx="17192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6"/>
          <p:cNvGraphicFramePr>
            <a:graphicFrameLocks noChangeAspect="1"/>
          </p:cNvGraphicFramePr>
          <p:nvPr/>
        </p:nvGraphicFramePr>
        <p:xfrm>
          <a:off x="6816725" y="1628775"/>
          <a:ext cx="17414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" name="Formula" r:id="rId19" imgW="880110" imgH="327660" progId="Equation.Ribbit">
                  <p:embed/>
                </p:oleObj>
              </mc:Choice>
              <mc:Fallback>
                <p:oleObj name="Formula" r:id="rId19" imgW="880110" imgH="3276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1628775"/>
                        <a:ext cx="174148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Line 18"/>
          <p:cNvSpPr>
            <a:spLocks noChangeShapeType="1"/>
          </p:cNvSpPr>
          <p:nvPr/>
        </p:nvSpPr>
        <p:spPr bwMode="auto">
          <a:xfrm flipH="1" flipV="1">
            <a:off x="7824789" y="2060576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 flipV="1">
            <a:off x="3216275" y="227647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9713" name="Object 21"/>
          <p:cNvGraphicFramePr>
            <a:graphicFrameLocks noChangeAspect="1"/>
          </p:cNvGraphicFramePr>
          <p:nvPr/>
        </p:nvGraphicFramePr>
        <p:xfrm>
          <a:off x="5880101" y="620714"/>
          <a:ext cx="17192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" name="Formula" r:id="rId21" imgW="868680" imgH="327960" progId="Equation.Ribbit">
                  <p:embed/>
                </p:oleObj>
              </mc:Choice>
              <mc:Fallback>
                <p:oleObj name="Formula" r:id="rId21" imgW="868680" imgH="3279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620714"/>
                        <a:ext cx="17192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Line 22"/>
          <p:cNvSpPr>
            <a:spLocks noChangeShapeType="1"/>
          </p:cNvSpPr>
          <p:nvPr/>
        </p:nvSpPr>
        <p:spPr bwMode="auto">
          <a:xfrm flipV="1">
            <a:off x="8904288" y="407670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167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1ABB997-CD5B-4AF3-822C-DF8F6A3EF413}" type="slidenum">
              <a:rPr lang="en-US" altLang="zh-TW">
                <a:latin typeface="Times New Roman" panose="02020603050405020304" pitchFamily="18" charset="0"/>
              </a:rPr>
              <a:pPr eaLnBrk="1" hangingPunct="1"/>
              <a:t>66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2136776" y="765175"/>
          <a:ext cx="42084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Formula" r:id="rId3" imgW="2122170" imgH="208280" progId="Equation.Ribbit">
                  <p:embed/>
                </p:oleObj>
              </mc:Choice>
              <mc:Fallback>
                <p:oleObj name="Formula" r:id="rId3" imgW="2122170" imgH="2082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6" y="765175"/>
                        <a:ext cx="42084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2130426" y="1700214"/>
          <a:ext cx="6931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Formula" r:id="rId5" imgW="3496310" imgH="205740" progId="Equation.Ribbit">
                  <p:embed/>
                </p:oleObj>
              </mc:Choice>
              <mc:Fallback>
                <p:oleObj name="Formula" r:id="rId5" imgW="3496310" imgH="2057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6" y="1700214"/>
                        <a:ext cx="69310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2130426" y="2692401"/>
          <a:ext cx="74977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Formula" r:id="rId7" imgW="3782060" imgH="461010" progId="Equation.Ribbit">
                  <p:embed/>
                </p:oleObj>
              </mc:Choice>
              <mc:Fallback>
                <p:oleObj name="Formula" r:id="rId7" imgW="3782060" imgH="4610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6" y="2692401"/>
                        <a:ext cx="749776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8"/>
          <p:cNvGraphicFramePr>
            <a:graphicFrameLocks noChangeAspect="1"/>
          </p:cNvGraphicFramePr>
          <p:nvPr/>
        </p:nvGraphicFramePr>
        <p:xfrm>
          <a:off x="3673475" y="4724400"/>
          <a:ext cx="261938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Formula" r:id="rId9" imgW="130992" imgH="67404" progId="Equation.Ribbit">
                  <p:embed/>
                </p:oleObj>
              </mc:Choice>
              <mc:Fallback>
                <p:oleObj name="Formula" r:id="rId9" imgW="130992" imgH="67404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4724400"/>
                        <a:ext cx="261938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136776" y="4233672"/>
            <a:ext cx="76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Method:  using the rules in slide 57-63.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67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B83B49C-2055-41D3-860C-9D30FA619EAF}" type="slidenum">
              <a:rPr lang="en-US" altLang="zh-TW">
                <a:latin typeface="Times New Roman" panose="02020603050405020304" pitchFamily="18" charset="0"/>
              </a:rPr>
              <a:pPr eaLnBrk="1" hangingPunct="1"/>
              <a:t>67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2279650" y="1125538"/>
          <a:ext cx="75120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Formula" r:id="rId3" imgW="3385820" imgH="723900" progId="Equation.Ribbit">
                  <p:embed/>
                </p:oleObj>
              </mc:Choice>
              <mc:Fallback>
                <p:oleObj name="Formula" r:id="rId3" imgW="3385820" imgH="7239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125538"/>
                        <a:ext cx="75120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5607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Unsolved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Track optimization</a:t>
            </a:r>
          </a:p>
          <a:p>
            <a:endParaRPr lang="en-US" altLang="zh-TW" dirty="0"/>
          </a:p>
          <a:p>
            <a:r>
              <a:rPr lang="en-US" altLang="zh-TW" dirty="0"/>
              <a:t>Data structures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DCT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814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33" y="443139"/>
            <a:ext cx="356523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3767137" y="9061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767137" y="906162"/>
            <a:ext cx="4843463" cy="5040313"/>
            <a:chOff x="2362" y="765"/>
            <a:chExt cx="6632" cy="7056"/>
          </a:xfrm>
        </p:grpSpPr>
        <p:sp>
          <p:nvSpPr>
            <p:cNvPr id="5" name="AutoShape 57"/>
            <p:cNvSpPr>
              <a:spLocks noChangeAspect="1" noChangeArrowheads="1" noTextEdit="1"/>
            </p:cNvSpPr>
            <p:nvPr/>
          </p:nvSpPr>
          <p:spPr bwMode="auto">
            <a:xfrm>
              <a:off x="2362" y="765"/>
              <a:ext cx="6632" cy="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30776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" y="5403"/>
              <a:ext cx="1604" cy="1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2362" y="765"/>
              <a:ext cx="4930" cy="7056"/>
              <a:chOff x="3833" y="300"/>
              <a:chExt cx="2268" cy="3175"/>
            </a:xfrm>
          </p:grpSpPr>
          <p:sp>
            <p:nvSpPr>
              <p:cNvPr id="8" name="Oval 55"/>
              <p:cNvSpPr>
                <a:spLocks noChangeArrowheads="1"/>
              </p:cNvSpPr>
              <p:nvPr/>
            </p:nvSpPr>
            <p:spPr bwMode="auto">
              <a:xfrm>
                <a:off x="3833" y="890"/>
                <a:ext cx="2268" cy="22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" name="Oval 54"/>
              <p:cNvSpPr>
                <a:spLocks noChangeArrowheads="1"/>
              </p:cNvSpPr>
              <p:nvPr/>
            </p:nvSpPr>
            <p:spPr bwMode="auto">
              <a:xfrm>
                <a:off x="4014" y="1071"/>
                <a:ext cx="1905" cy="19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" name="Oval 53"/>
              <p:cNvSpPr>
                <a:spLocks noChangeArrowheads="1"/>
              </p:cNvSpPr>
              <p:nvPr/>
            </p:nvSpPr>
            <p:spPr bwMode="auto">
              <a:xfrm>
                <a:off x="4400" y="1457"/>
                <a:ext cx="1134" cy="113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Oval 52"/>
              <p:cNvSpPr>
                <a:spLocks noChangeArrowheads="1"/>
              </p:cNvSpPr>
              <p:nvPr/>
            </p:nvSpPr>
            <p:spPr bwMode="auto">
              <a:xfrm>
                <a:off x="4626" y="1684"/>
                <a:ext cx="681" cy="6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" name="Oval 51"/>
              <p:cNvSpPr>
                <a:spLocks noChangeArrowheads="1"/>
              </p:cNvSpPr>
              <p:nvPr/>
            </p:nvSpPr>
            <p:spPr bwMode="auto">
              <a:xfrm>
                <a:off x="4218" y="1275"/>
                <a:ext cx="1497" cy="149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3" name="Oval 50"/>
              <p:cNvSpPr>
                <a:spLocks noChangeArrowheads="1"/>
              </p:cNvSpPr>
              <p:nvPr/>
            </p:nvSpPr>
            <p:spPr bwMode="auto">
              <a:xfrm>
                <a:off x="4831" y="1888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Oval 49"/>
              <p:cNvSpPr>
                <a:spLocks noChangeArrowheads="1"/>
              </p:cNvSpPr>
              <p:nvPr/>
            </p:nvSpPr>
            <p:spPr bwMode="auto">
              <a:xfrm>
                <a:off x="4830" y="1616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" name="Oval 48"/>
              <p:cNvSpPr>
                <a:spLocks noChangeArrowheads="1"/>
              </p:cNvSpPr>
              <p:nvPr/>
            </p:nvSpPr>
            <p:spPr bwMode="auto">
              <a:xfrm>
                <a:off x="4829" y="134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auto">
              <a:xfrm>
                <a:off x="4828" y="107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" name="Oval 46"/>
              <p:cNvSpPr>
                <a:spLocks noChangeArrowheads="1"/>
              </p:cNvSpPr>
              <p:nvPr/>
            </p:nvSpPr>
            <p:spPr bwMode="auto">
              <a:xfrm>
                <a:off x="4830" y="2160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auto">
              <a:xfrm>
                <a:off x="4829" y="243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Oval 44"/>
              <p:cNvSpPr>
                <a:spLocks noChangeArrowheads="1"/>
              </p:cNvSpPr>
              <p:nvPr/>
            </p:nvSpPr>
            <p:spPr bwMode="auto">
              <a:xfrm>
                <a:off x="4828" y="270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Oval 43"/>
              <p:cNvSpPr>
                <a:spLocks noChangeArrowheads="1"/>
              </p:cNvSpPr>
              <p:nvPr/>
            </p:nvSpPr>
            <p:spPr bwMode="auto">
              <a:xfrm>
                <a:off x="5103" y="1888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Oval 42"/>
              <p:cNvSpPr>
                <a:spLocks noChangeArrowheads="1"/>
              </p:cNvSpPr>
              <p:nvPr/>
            </p:nvSpPr>
            <p:spPr bwMode="auto">
              <a:xfrm>
                <a:off x="5102" y="1616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Oval 41"/>
              <p:cNvSpPr>
                <a:spLocks noChangeArrowheads="1"/>
              </p:cNvSpPr>
              <p:nvPr/>
            </p:nvSpPr>
            <p:spPr bwMode="auto">
              <a:xfrm>
                <a:off x="5101" y="134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5100" y="107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Oval 39"/>
              <p:cNvSpPr>
                <a:spLocks noChangeArrowheads="1"/>
              </p:cNvSpPr>
              <p:nvPr/>
            </p:nvSpPr>
            <p:spPr bwMode="auto">
              <a:xfrm>
                <a:off x="5102" y="2160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5" name="Oval 38"/>
              <p:cNvSpPr>
                <a:spLocks noChangeArrowheads="1"/>
              </p:cNvSpPr>
              <p:nvPr/>
            </p:nvSpPr>
            <p:spPr bwMode="auto">
              <a:xfrm>
                <a:off x="5101" y="243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Oval 37"/>
              <p:cNvSpPr>
                <a:spLocks noChangeArrowheads="1"/>
              </p:cNvSpPr>
              <p:nvPr/>
            </p:nvSpPr>
            <p:spPr bwMode="auto">
              <a:xfrm>
                <a:off x="5100" y="270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5375" y="1888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8" name="Oval 35"/>
              <p:cNvSpPr>
                <a:spLocks noChangeArrowheads="1"/>
              </p:cNvSpPr>
              <p:nvPr/>
            </p:nvSpPr>
            <p:spPr bwMode="auto">
              <a:xfrm>
                <a:off x="5374" y="1616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" name="Oval 34"/>
              <p:cNvSpPr>
                <a:spLocks noChangeArrowheads="1"/>
              </p:cNvSpPr>
              <p:nvPr/>
            </p:nvSpPr>
            <p:spPr bwMode="auto">
              <a:xfrm>
                <a:off x="5373" y="134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5374" y="2160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1" name="Oval 32"/>
              <p:cNvSpPr>
                <a:spLocks noChangeArrowheads="1"/>
              </p:cNvSpPr>
              <p:nvPr/>
            </p:nvSpPr>
            <p:spPr bwMode="auto">
              <a:xfrm>
                <a:off x="5373" y="243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2" name="Oval 31"/>
              <p:cNvSpPr>
                <a:spLocks noChangeArrowheads="1"/>
              </p:cNvSpPr>
              <p:nvPr/>
            </p:nvSpPr>
            <p:spPr bwMode="auto">
              <a:xfrm>
                <a:off x="5372" y="270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3" name="Oval 30"/>
              <p:cNvSpPr>
                <a:spLocks noChangeArrowheads="1"/>
              </p:cNvSpPr>
              <p:nvPr/>
            </p:nvSpPr>
            <p:spPr bwMode="auto">
              <a:xfrm>
                <a:off x="5647" y="1888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4" name="Oval 29"/>
              <p:cNvSpPr>
                <a:spLocks noChangeArrowheads="1"/>
              </p:cNvSpPr>
              <p:nvPr/>
            </p:nvSpPr>
            <p:spPr bwMode="auto">
              <a:xfrm>
                <a:off x="5646" y="1616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5" name="Oval 28"/>
              <p:cNvSpPr>
                <a:spLocks noChangeArrowheads="1"/>
              </p:cNvSpPr>
              <p:nvPr/>
            </p:nvSpPr>
            <p:spPr bwMode="auto">
              <a:xfrm>
                <a:off x="5646" y="2160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6" name="Oval 27"/>
              <p:cNvSpPr>
                <a:spLocks noChangeArrowheads="1"/>
              </p:cNvSpPr>
              <p:nvPr/>
            </p:nvSpPr>
            <p:spPr bwMode="auto">
              <a:xfrm>
                <a:off x="4558" y="1887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7" name="Oval 26"/>
              <p:cNvSpPr>
                <a:spLocks noChangeArrowheads="1"/>
              </p:cNvSpPr>
              <p:nvPr/>
            </p:nvSpPr>
            <p:spPr bwMode="auto">
              <a:xfrm>
                <a:off x="4557" y="1615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8" name="Oval 25"/>
              <p:cNvSpPr>
                <a:spLocks noChangeArrowheads="1"/>
              </p:cNvSpPr>
              <p:nvPr/>
            </p:nvSpPr>
            <p:spPr bwMode="auto">
              <a:xfrm>
                <a:off x="4556" y="1343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59" name="Oval 24"/>
              <p:cNvSpPr>
                <a:spLocks noChangeArrowheads="1"/>
              </p:cNvSpPr>
              <p:nvPr/>
            </p:nvSpPr>
            <p:spPr bwMode="auto">
              <a:xfrm>
                <a:off x="4555" y="1071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0" name="Oval 23"/>
              <p:cNvSpPr>
                <a:spLocks noChangeArrowheads="1"/>
              </p:cNvSpPr>
              <p:nvPr/>
            </p:nvSpPr>
            <p:spPr bwMode="auto">
              <a:xfrm>
                <a:off x="4557" y="2159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1" name="Oval 22"/>
              <p:cNvSpPr>
                <a:spLocks noChangeArrowheads="1"/>
              </p:cNvSpPr>
              <p:nvPr/>
            </p:nvSpPr>
            <p:spPr bwMode="auto">
              <a:xfrm>
                <a:off x="4556" y="2431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2" name="Oval 21"/>
              <p:cNvSpPr>
                <a:spLocks noChangeArrowheads="1"/>
              </p:cNvSpPr>
              <p:nvPr/>
            </p:nvSpPr>
            <p:spPr bwMode="auto">
              <a:xfrm>
                <a:off x="4555" y="2703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3" name="Oval 20"/>
              <p:cNvSpPr>
                <a:spLocks noChangeArrowheads="1"/>
              </p:cNvSpPr>
              <p:nvPr/>
            </p:nvSpPr>
            <p:spPr bwMode="auto">
              <a:xfrm>
                <a:off x="4285" y="1886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4" name="Oval 19"/>
              <p:cNvSpPr>
                <a:spLocks noChangeArrowheads="1"/>
              </p:cNvSpPr>
              <p:nvPr/>
            </p:nvSpPr>
            <p:spPr bwMode="auto">
              <a:xfrm>
                <a:off x="4284" y="1614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5" name="Oval 18"/>
              <p:cNvSpPr>
                <a:spLocks noChangeArrowheads="1"/>
              </p:cNvSpPr>
              <p:nvPr/>
            </p:nvSpPr>
            <p:spPr bwMode="auto">
              <a:xfrm>
                <a:off x="4283" y="134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6" name="Oval 17"/>
              <p:cNvSpPr>
                <a:spLocks noChangeArrowheads="1"/>
              </p:cNvSpPr>
              <p:nvPr/>
            </p:nvSpPr>
            <p:spPr bwMode="auto">
              <a:xfrm>
                <a:off x="4284" y="2158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7" name="Oval 16"/>
              <p:cNvSpPr>
                <a:spLocks noChangeArrowheads="1"/>
              </p:cNvSpPr>
              <p:nvPr/>
            </p:nvSpPr>
            <p:spPr bwMode="auto">
              <a:xfrm>
                <a:off x="4283" y="2430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8" name="Oval 15"/>
              <p:cNvSpPr>
                <a:spLocks noChangeArrowheads="1"/>
              </p:cNvSpPr>
              <p:nvPr/>
            </p:nvSpPr>
            <p:spPr bwMode="auto">
              <a:xfrm>
                <a:off x="4282" y="2702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69" name="Oval 14"/>
              <p:cNvSpPr>
                <a:spLocks noChangeArrowheads="1"/>
              </p:cNvSpPr>
              <p:nvPr/>
            </p:nvSpPr>
            <p:spPr bwMode="auto">
              <a:xfrm>
                <a:off x="4012" y="1885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0" name="Oval 13"/>
              <p:cNvSpPr>
                <a:spLocks noChangeArrowheads="1"/>
              </p:cNvSpPr>
              <p:nvPr/>
            </p:nvSpPr>
            <p:spPr bwMode="auto">
              <a:xfrm>
                <a:off x="4011" y="1613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1" name="Oval 12"/>
              <p:cNvSpPr>
                <a:spLocks noChangeArrowheads="1"/>
              </p:cNvSpPr>
              <p:nvPr/>
            </p:nvSpPr>
            <p:spPr bwMode="auto">
              <a:xfrm>
                <a:off x="4011" y="2157"/>
                <a:ext cx="272" cy="2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2" name="Oval 11"/>
              <p:cNvSpPr>
                <a:spLocks noChangeArrowheads="1"/>
              </p:cNvSpPr>
              <p:nvPr/>
            </p:nvSpPr>
            <p:spPr bwMode="auto">
              <a:xfrm>
                <a:off x="4921" y="3067"/>
                <a:ext cx="137" cy="40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3" name="Oval 10"/>
              <p:cNvSpPr>
                <a:spLocks noChangeArrowheads="1"/>
              </p:cNvSpPr>
              <p:nvPr/>
            </p:nvSpPr>
            <p:spPr bwMode="auto">
              <a:xfrm rot="-1937762">
                <a:off x="5604" y="2781"/>
                <a:ext cx="182" cy="54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4" name="Oval 9"/>
              <p:cNvSpPr>
                <a:spLocks noChangeArrowheads="1"/>
              </p:cNvSpPr>
              <p:nvPr/>
            </p:nvSpPr>
            <p:spPr bwMode="auto">
              <a:xfrm rot="-19399988">
                <a:off x="4140" y="2821"/>
                <a:ext cx="182" cy="54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5" name="Oval 8"/>
              <p:cNvSpPr>
                <a:spLocks noChangeArrowheads="1"/>
              </p:cNvSpPr>
              <p:nvPr/>
            </p:nvSpPr>
            <p:spPr bwMode="auto">
              <a:xfrm rot="-19399988">
                <a:off x="5505" y="676"/>
                <a:ext cx="182" cy="4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7" name="Oval 7"/>
              <p:cNvSpPr>
                <a:spLocks noChangeArrowheads="1"/>
              </p:cNvSpPr>
              <p:nvPr/>
            </p:nvSpPr>
            <p:spPr bwMode="auto">
              <a:xfrm rot="-1937762">
                <a:off x="4020" y="803"/>
                <a:ext cx="182" cy="5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8" name="Oval 6"/>
              <p:cNvSpPr>
                <a:spLocks noChangeArrowheads="1"/>
              </p:cNvSpPr>
              <p:nvPr/>
            </p:nvSpPr>
            <p:spPr bwMode="auto">
              <a:xfrm>
                <a:off x="4740" y="436"/>
                <a:ext cx="318" cy="45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79" name="Oval 5"/>
              <p:cNvSpPr>
                <a:spLocks noChangeArrowheads="1"/>
              </p:cNvSpPr>
              <p:nvPr/>
            </p:nvSpPr>
            <p:spPr bwMode="auto">
              <a:xfrm>
                <a:off x="4830" y="300"/>
                <a:ext cx="136" cy="13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80" name="Oval 4"/>
              <p:cNvSpPr>
                <a:spLocks noChangeArrowheads="1"/>
              </p:cNvSpPr>
              <p:nvPr/>
            </p:nvSpPr>
            <p:spPr bwMode="auto">
              <a:xfrm>
                <a:off x="4649" y="527"/>
                <a:ext cx="136" cy="13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781" name="Oval 3"/>
              <p:cNvSpPr>
                <a:spLocks noChangeArrowheads="1"/>
              </p:cNvSpPr>
              <p:nvPr/>
            </p:nvSpPr>
            <p:spPr bwMode="auto">
              <a:xfrm>
                <a:off x="5012" y="527"/>
                <a:ext cx="136" cy="13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782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317" y="587829"/>
            <a:ext cx="5613853" cy="50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9" y="598874"/>
            <a:ext cx="4824537" cy="422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86950"/>
              </p:ext>
            </p:extLst>
          </p:nvPr>
        </p:nvGraphicFramePr>
        <p:xfrm>
          <a:off x="7304315" y="2952817"/>
          <a:ext cx="2858856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4" imgW="2880000" imgH="3047040" progId="">
                  <p:embed/>
                </p:oleObj>
              </mc:Choice>
              <mc:Fallback>
                <p:oleObj r:id="rId4" imgW="2880000" imgH="3047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315" y="2952817"/>
                        <a:ext cx="2858856" cy="30243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20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260649"/>
            <a:ext cx="8229600" cy="5865515"/>
          </a:xfrm>
        </p:spPr>
        <p:txBody>
          <a:bodyPr/>
          <a:lstStyle/>
          <a:p>
            <a:pPr algn="just"/>
            <a:r>
              <a:rPr lang="en-US" altLang="zh-TW" sz="4000" b="1" dirty="0">
                <a:solidFill>
                  <a:srgbClr val="FF0000"/>
                </a:solidFill>
              </a:rPr>
              <a:t>Theorem.  </a:t>
            </a:r>
            <a:r>
              <a:rPr lang="en-US" altLang="zh-TW" sz="4000" dirty="0"/>
              <a:t>A connected graph is Eulerian if and only if all vertices of even degree. </a:t>
            </a:r>
            <a:endParaRPr lang="zh-TW" altLang="zh-TW" sz="4000" dirty="0"/>
          </a:p>
          <a:p>
            <a:pPr algn="just"/>
            <a:endParaRPr lang="zh-TW" altLang="zh-TW" sz="2000" dirty="0"/>
          </a:p>
          <a:p>
            <a:pPr algn="just"/>
            <a:endParaRPr lang="zh-TW" altLang="zh-TW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44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448</Words>
  <Application>Microsoft Office PowerPoint</Application>
  <PresentationFormat>寬螢幕</PresentationFormat>
  <Paragraphs>158</Paragraphs>
  <Slides>70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70</vt:i4>
      </vt:variant>
    </vt:vector>
  </HeadingPairs>
  <TitlesOfParts>
    <vt:vector size="78" baseType="lpstr">
      <vt:lpstr>新細明體</vt:lpstr>
      <vt:lpstr>Arial</vt:lpstr>
      <vt:lpstr>Calibri</vt:lpstr>
      <vt:lpstr>Calibri Light</vt:lpstr>
      <vt:lpstr>Times New Roman</vt:lpstr>
      <vt:lpstr>Office 佈景主題</vt:lpstr>
      <vt:lpstr>Formula</vt:lpstr>
      <vt:lpstr>Visio</vt:lpstr>
      <vt:lpstr>Outline</vt:lpstr>
      <vt:lpstr>Euler Graphs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Just my comment of Eulerian graphs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Unsolved problems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 Graphs</dc:title>
  <dc:creator>徐力行</dc:creator>
  <cp:lastModifiedBy>user</cp:lastModifiedBy>
  <cp:revision>30</cp:revision>
  <dcterms:created xsi:type="dcterms:W3CDTF">2015-08-31T08:41:58Z</dcterms:created>
  <dcterms:modified xsi:type="dcterms:W3CDTF">2016-08-11T11:41:02Z</dcterms:modified>
</cp:coreProperties>
</file>